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6" r:id="rId1"/>
  </p:sldMasterIdLst>
  <p:notesMasterIdLst>
    <p:notesMasterId r:id="rId8"/>
  </p:notesMasterIdLst>
  <p:sldIdLst>
    <p:sldId id="258" r:id="rId2"/>
    <p:sldId id="271" r:id="rId3"/>
    <p:sldId id="315" r:id="rId4"/>
    <p:sldId id="313" r:id="rId5"/>
    <p:sldId id="314" r:id="rId6"/>
    <p:sldId id="312" r:id="rId7"/>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F82A54C-5BCD-4D14-AD02-FE0E1C19471F}">
  <a:tblStyle styleId="{0F82A54C-5BCD-4D14-AD02-FE0E1C19471F}"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143" d="100"/>
          <a:sy n="143" d="100"/>
        </p:scale>
        <p:origin x="684" y="-114"/>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5ba3f769e1_0_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0" name="Google Shape;260;g5ba3f769e1_0_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9"/>
        <p:cNvGrpSpPr/>
        <p:nvPr/>
      </p:nvGrpSpPr>
      <p:grpSpPr>
        <a:xfrm>
          <a:off x="0" y="0"/>
          <a:ext cx="0" cy="0"/>
          <a:chOff x="0" y="0"/>
          <a:chExt cx="0" cy="0"/>
        </a:xfrm>
      </p:grpSpPr>
      <p:sp>
        <p:nvSpPr>
          <p:cNvPr id="1000" name="Google Shape;1000;g5bb3dc62fd_0_10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01" name="Google Shape;1001;g5bb3dc62fd_0_10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Google Shape;333;g1082f4a8e81_0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4" name="Google Shape;334;g1082f4a8e81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905828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 TEXT + IMAGE">
  <p:cSld name="TITLE_2">
    <p:bg>
      <p:bgPr>
        <a:gradFill>
          <a:gsLst>
            <a:gs pos="0">
              <a:srgbClr val="052643"/>
            </a:gs>
            <a:gs pos="100000">
              <a:srgbClr val="041523"/>
            </a:gs>
          </a:gsLst>
          <a:path path="circle">
            <a:fillToRect l="50000" t="50000" r="50000" b="50000"/>
          </a:path>
          <a:tileRect/>
        </a:gradFill>
        <a:effectLst/>
      </p:bgPr>
    </p:bg>
    <p:spTree>
      <p:nvGrpSpPr>
        <p:cNvPr id="1" name="Shape 31"/>
        <p:cNvGrpSpPr/>
        <p:nvPr/>
      </p:nvGrpSpPr>
      <p:grpSpPr>
        <a:xfrm>
          <a:off x="0" y="0"/>
          <a:ext cx="0" cy="0"/>
          <a:chOff x="0" y="0"/>
          <a:chExt cx="0" cy="0"/>
        </a:xfrm>
      </p:grpSpPr>
      <p:sp>
        <p:nvSpPr>
          <p:cNvPr id="32" name="Google Shape;32;p4"/>
          <p:cNvSpPr txBox="1">
            <a:spLocks noGrp="1"/>
          </p:cNvSpPr>
          <p:nvPr>
            <p:ph type="ctrTitle"/>
          </p:nvPr>
        </p:nvSpPr>
        <p:spPr>
          <a:xfrm>
            <a:off x="4893700" y="1737500"/>
            <a:ext cx="3530400" cy="6066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FFFFFF"/>
              </a:buClr>
              <a:buSzPts val="3600"/>
              <a:buFont typeface="Roboto Black"/>
              <a:buNone/>
              <a:defRPr sz="3600" b="0">
                <a:solidFill>
                  <a:srgbClr val="FFFFFF"/>
                </a:solidFill>
                <a:latin typeface="Roboto Black"/>
                <a:ea typeface="Roboto Black"/>
                <a:cs typeface="Roboto Black"/>
                <a:sym typeface="Roboto Black"/>
              </a:defRPr>
            </a:lvl1pPr>
            <a:lvl2pPr lvl="1" algn="ctr" rtl="0">
              <a:spcBef>
                <a:spcPts val="0"/>
              </a:spcBef>
              <a:spcAft>
                <a:spcPts val="0"/>
              </a:spcAft>
              <a:buClr>
                <a:srgbClr val="FFFFFF"/>
              </a:buClr>
              <a:buSzPts val="5200"/>
              <a:buNone/>
              <a:defRPr sz="5200">
                <a:solidFill>
                  <a:srgbClr val="FFFFFF"/>
                </a:solidFill>
              </a:defRPr>
            </a:lvl2pPr>
            <a:lvl3pPr lvl="2" algn="ctr" rtl="0">
              <a:spcBef>
                <a:spcPts val="0"/>
              </a:spcBef>
              <a:spcAft>
                <a:spcPts val="0"/>
              </a:spcAft>
              <a:buClr>
                <a:srgbClr val="FFFFFF"/>
              </a:buClr>
              <a:buSzPts val="5200"/>
              <a:buNone/>
              <a:defRPr sz="5200">
                <a:solidFill>
                  <a:srgbClr val="FFFFFF"/>
                </a:solidFill>
              </a:defRPr>
            </a:lvl3pPr>
            <a:lvl4pPr lvl="3" algn="ctr" rtl="0">
              <a:spcBef>
                <a:spcPts val="0"/>
              </a:spcBef>
              <a:spcAft>
                <a:spcPts val="0"/>
              </a:spcAft>
              <a:buClr>
                <a:srgbClr val="FFFFFF"/>
              </a:buClr>
              <a:buSzPts val="5200"/>
              <a:buNone/>
              <a:defRPr sz="5200">
                <a:solidFill>
                  <a:srgbClr val="FFFFFF"/>
                </a:solidFill>
              </a:defRPr>
            </a:lvl4pPr>
            <a:lvl5pPr lvl="4" algn="ctr" rtl="0">
              <a:spcBef>
                <a:spcPts val="0"/>
              </a:spcBef>
              <a:spcAft>
                <a:spcPts val="0"/>
              </a:spcAft>
              <a:buClr>
                <a:srgbClr val="FFFFFF"/>
              </a:buClr>
              <a:buSzPts val="5200"/>
              <a:buNone/>
              <a:defRPr sz="5200">
                <a:solidFill>
                  <a:srgbClr val="FFFFFF"/>
                </a:solidFill>
              </a:defRPr>
            </a:lvl5pPr>
            <a:lvl6pPr lvl="5" algn="ctr" rtl="0">
              <a:spcBef>
                <a:spcPts val="0"/>
              </a:spcBef>
              <a:spcAft>
                <a:spcPts val="0"/>
              </a:spcAft>
              <a:buClr>
                <a:srgbClr val="FFFFFF"/>
              </a:buClr>
              <a:buSzPts val="5200"/>
              <a:buNone/>
              <a:defRPr sz="5200">
                <a:solidFill>
                  <a:srgbClr val="FFFFFF"/>
                </a:solidFill>
              </a:defRPr>
            </a:lvl6pPr>
            <a:lvl7pPr lvl="6" algn="ctr" rtl="0">
              <a:spcBef>
                <a:spcPts val="0"/>
              </a:spcBef>
              <a:spcAft>
                <a:spcPts val="0"/>
              </a:spcAft>
              <a:buClr>
                <a:srgbClr val="FFFFFF"/>
              </a:buClr>
              <a:buSzPts val="5200"/>
              <a:buNone/>
              <a:defRPr sz="5200">
                <a:solidFill>
                  <a:srgbClr val="FFFFFF"/>
                </a:solidFill>
              </a:defRPr>
            </a:lvl7pPr>
            <a:lvl8pPr lvl="7" algn="ctr" rtl="0">
              <a:spcBef>
                <a:spcPts val="0"/>
              </a:spcBef>
              <a:spcAft>
                <a:spcPts val="0"/>
              </a:spcAft>
              <a:buClr>
                <a:srgbClr val="FFFFFF"/>
              </a:buClr>
              <a:buSzPts val="5200"/>
              <a:buNone/>
              <a:defRPr sz="5200">
                <a:solidFill>
                  <a:srgbClr val="FFFFFF"/>
                </a:solidFill>
              </a:defRPr>
            </a:lvl8pPr>
            <a:lvl9pPr lvl="8" algn="ctr" rtl="0">
              <a:spcBef>
                <a:spcPts val="0"/>
              </a:spcBef>
              <a:spcAft>
                <a:spcPts val="0"/>
              </a:spcAft>
              <a:buClr>
                <a:srgbClr val="FFFFFF"/>
              </a:buClr>
              <a:buSzPts val="5200"/>
              <a:buNone/>
              <a:defRPr sz="5200">
                <a:solidFill>
                  <a:srgbClr val="FFFFFF"/>
                </a:solidFill>
              </a:defRPr>
            </a:lvl9pPr>
          </a:lstStyle>
          <a:p>
            <a:endParaRPr/>
          </a:p>
        </p:txBody>
      </p:sp>
      <p:sp>
        <p:nvSpPr>
          <p:cNvPr id="33" name="Google Shape;33;p4"/>
          <p:cNvSpPr txBox="1">
            <a:spLocks noGrp="1"/>
          </p:cNvSpPr>
          <p:nvPr>
            <p:ph type="subTitle" idx="1"/>
          </p:nvPr>
        </p:nvSpPr>
        <p:spPr>
          <a:xfrm>
            <a:off x="4893700" y="2746375"/>
            <a:ext cx="3457500" cy="14205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FFFFFF"/>
              </a:buClr>
              <a:buSzPts val="1100"/>
              <a:buNone/>
              <a:defRPr sz="1100">
                <a:solidFill>
                  <a:srgbClr val="FFFFFF"/>
                </a:solidFill>
              </a:defRPr>
            </a:lvl1pPr>
            <a:lvl2pPr lvl="1" rtl="0">
              <a:lnSpc>
                <a:spcPct val="100000"/>
              </a:lnSpc>
              <a:spcBef>
                <a:spcPts val="0"/>
              </a:spcBef>
              <a:spcAft>
                <a:spcPts val="0"/>
              </a:spcAft>
              <a:buClr>
                <a:srgbClr val="FFFFFF"/>
              </a:buClr>
              <a:buSzPts val="1200"/>
              <a:buFont typeface="Roboto Mono Thin"/>
              <a:buNone/>
              <a:defRPr sz="1200">
                <a:solidFill>
                  <a:srgbClr val="FFFFFF"/>
                </a:solidFill>
                <a:latin typeface="Roboto Mono Thin"/>
                <a:ea typeface="Roboto Mono Thin"/>
                <a:cs typeface="Roboto Mono Thin"/>
                <a:sym typeface="Roboto Mono Thin"/>
              </a:defRPr>
            </a:lvl2pPr>
            <a:lvl3pPr lvl="2" rtl="0">
              <a:lnSpc>
                <a:spcPct val="100000"/>
              </a:lnSpc>
              <a:spcBef>
                <a:spcPts val="0"/>
              </a:spcBef>
              <a:spcAft>
                <a:spcPts val="0"/>
              </a:spcAft>
              <a:buClr>
                <a:srgbClr val="FFFFFF"/>
              </a:buClr>
              <a:buSzPts val="1200"/>
              <a:buFont typeface="Roboto Mono Thin"/>
              <a:buNone/>
              <a:defRPr sz="1200">
                <a:solidFill>
                  <a:srgbClr val="FFFFFF"/>
                </a:solidFill>
                <a:latin typeface="Roboto Mono Thin"/>
                <a:ea typeface="Roboto Mono Thin"/>
                <a:cs typeface="Roboto Mono Thin"/>
                <a:sym typeface="Roboto Mono Thin"/>
              </a:defRPr>
            </a:lvl3pPr>
            <a:lvl4pPr lvl="3" rtl="0">
              <a:lnSpc>
                <a:spcPct val="100000"/>
              </a:lnSpc>
              <a:spcBef>
                <a:spcPts val="0"/>
              </a:spcBef>
              <a:spcAft>
                <a:spcPts val="0"/>
              </a:spcAft>
              <a:buClr>
                <a:srgbClr val="FFFFFF"/>
              </a:buClr>
              <a:buSzPts val="1200"/>
              <a:buFont typeface="Roboto Mono Thin"/>
              <a:buNone/>
              <a:defRPr sz="1200">
                <a:solidFill>
                  <a:srgbClr val="FFFFFF"/>
                </a:solidFill>
                <a:latin typeface="Roboto Mono Thin"/>
                <a:ea typeface="Roboto Mono Thin"/>
                <a:cs typeface="Roboto Mono Thin"/>
                <a:sym typeface="Roboto Mono Thin"/>
              </a:defRPr>
            </a:lvl4pPr>
            <a:lvl5pPr lvl="4" rtl="0">
              <a:lnSpc>
                <a:spcPct val="100000"/>
              </a:lnSpc>
              <a:spcBef>
                <a:spcPts val="0"/>
              </a:spcBef>
              <a:spcAft>
                <a:spcPts val="0"/>
              </a:spcAft>
              <a:buClr>
                <a:srgbClr val="FFFFFF"/>
              </a:buClr>
              <a:buSzPts val="1200"/>
              <a:buFont typeface="Roboto Mono Thin"/>
              <a:buNone/>
              <a:defRPr sz="1200">
                <a:solidFill>
                  <a:srgbClr val="FFFFFF"/>
                </a:solidFill>
                <a:latin typeface="Roboto Mono Thin"/>
                <a:ea typeface="Roboto Mono Thin"/>
                <a:cs typeface="Roboto Mono Thin"/>
                <a:sym typeface="Roboto Mono Thin"/>
              </a:defRPr>
            </a:lvl5pPr>
            <a:lvl6pPr lvl="5" rtl="0">
              <a:lnSpc>
                <a:spcPct val="100000"/>
              </a:lnSpc>
              <a:spcBef>
                <a:spcPts val="0"/>
              </a:spcBef>
              <a:spcAft>
                <a:spcPts val="0"/>
              </a:spcAft>
              <a:buClr>
                <a:srgbClr val="FFFFFF"/>
              </a:buClr>
              <a:buSzPts val="1200"/>
              <a:buFont typeface="Roboto Mono Thin"/>
              <a:buNone/>
              <a:defRPr sz="1200">
                <a:solidFill>
                  <a:srgbClr val="FFFFFF"/>
                </a:solidFill>
                <a:latin typeface="Roboto Mono Thin"/>
                <a:ea typeface="Roboto Mono Thin"/>
                <a:cs typeface="Roboto Mono Thin"/>
                <a:sym typeface="Roboto Mono Thin"/>
              </a:defRPr>
            </a:lvl6pPr>
            <a:lvl7pPr lvl="6" rtl="0">
              <a:lnSpc>
                <a:spcPct val="100000"/>
              </a:lnSpc>
              <a:spcBef>
                <a:spcPts val="0"/>
              </a:spcBef>
              <a:spcAft>
                <a:spcPts val="0"/>
              </a:spcAft>
              <a:buClr>
                <a:srgbClr val="FFFFFF"/>
              </a:buClr>
              <a:buSzPts val="1200"/>
              <a:buFont typeface="Roboto Mono Thin"/>
              <a:buNone/>
              <a:defRPr sz="1200">
                <a:solidFill>
                  <a:srgbClr val="FFFFFF"/>
                </a:solidFill>
                <a:latin typeface="Roboto Mono Thin"/>
                <a:ea typeface="Roboto Mono Thin"/>
                <a:cs typeface="Roboto Mono Thin"/>
                <a:sym typeface="Roboto Mono Thin"/>
              </a:defRPr>
            </a:lvl7pPr>
            <a:lvl8pPr lvl="7" rtl="0">
              <a:lnSpc>
                <a:spcPct val="100000"/>
              </a:lnSpc>
              <a:spcBef>
                <a:spcPts val="0"/>
              </a:spcBef>
              <a:spcAft>
                <a:spcPts val="0"/>
              </a:spcAft>
              <a:buClr>
                <a:srgbClr val="FFFFFF"/>
              </a:buClr>
              <a:buSzPts val="1200"/>
              <a:buFont typeface="Roboto Mono Thin"/>
              <a:buNone/>
              <a:defRPr sz="1200">
                <a:solidFill>
                  <a:srgbClr val="FFFFFF"/>
                </a:solidFill>
                <a:latin typeface="Roboto Mono Thin"/>
                <a:ea typeface="Roboto Mono Thin"/>
                <a:cs typeface="Roboto Mono Thin"/>
                <a:sym typeface="Roboto Mono Thin"/>
              </a:defRPr>
            </a:lvl8pPr>
            <a:lvl9pPr lvl="8" rtl="0">
              <a:lnSpc>
                <a:spcPct val="100000"/>
              </a:lnSpc>
              <a:spcBef>
                <a:spcPts val="0"/>
              </a:spcBef>
              <a:spcAft>
                <a:spcPts val="0"/>
              </a:spcAft>
              <a:buClr>
                <a:srgbClr val="FFFFFF"/>
              </a:buClr>
              <a:buSzPts val="1200"/>
              <a:buFont typeface="Roboto Mono Thin"/>
              <a:buNone/>
              <a:defRPr sz="1200">
                <a:solidFill>
                  <a:srgbClr val="FFFFFF"/>
                </a:solidFill>
                <a:latin typeface="Roboto Mono Thin"/>
                <a:ea typeface="Roboto Mono Thin"/>
                <a:cs typeface="Roboto Mono Thin"/>
                <a:sym typeface="Roboto Mono Thin"/>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 IMAGE">
  <p:cSld name="TITLE_1_1_2_1">
    <p:bg>
      <p:bgPr>
        <a:gradFill>
          <a:gsLst>
            <a:gs pos="0">
              <a:srgbClr val="052643"/>
            </a:gs>
            <a:gs pos="100000">
              <a:srgbClr val="041523"/>
            </a:gs>
          </a:gsLst>
          <a:path path="circle">
            <a:fillToRect l="50000" t="50000" r="50000" b="50000"/>
          </a:path>
          <a:tileRect/>
        </a:gradFill>
        <a:effectLst/>
      </p:bgPr>
    </p:bg>
    <p:spTree>
      <p:nvGrpSpPr>
        <p:cNvPr id="1" name="Shape 64"/>
        <p:cNvGrpSpPr/>
        <p:nvPr/>
      </p:nvGrpSpPr>
      <p:grpSpPr>
        <a:xfrm>
          <a:off x="0" y="0"/>
          <a:ext cx="0" cy="0"/>
          <a:chOff x="0" y="0"/>
          <a:chExt cx="0" cy="0"/>
        </a:xfrm>
      </p:grpSpPr>
      <p:sp>
        <p:nvSpPr>
          <p:cNvPr id="65" name="Google Shape;65;p10"/>
          <p:cNvSpPr txBox="1">
            <a:spLocks noGrp="1"/>
          </p:cNvSpPr>
          <p:nvPr>
            <p:ph type="ctrTitle"/>
          </p:nvPr>
        </p:nvSpPr>
        <p:spPr>
          <a:xfrm>
            <a:off x="311700" y="644550"/>
            <a:ext cx="8520600" cy="606600"/>
          </a:xfrm>
          <a:prstGeom prst="rect">
            <a:avLst/>
          </a:prstGeom>
        </p:spPr>
        <p:txBody>
          <a:bodyPr spcFirstLastPara="1" wrap="square" lIns="91425" tIns="91425" rIns="91425" bIns="91425" anchor="b" anchorCtr="0">
            <a:noAutofit/>
          </a:bodyPr>
          <a:lstStyle>
            <a:lvl1pPr lvl="0" algn="ctr" rtl="0">
              <a:spcBef>
                <a:spcPts val="0"/>
              </a:spcBef>
              <a:spcAft>
                <a:spcPts val="0"/>
              </a:spcAft>
              <a:buClr>
                <a:srgbClr val="FFFFFF"/>
              </a:buClr>
              <a:buSzPts val="3000"/>
              <a:buFont typeface="Roboto Black"/>
              <a:buNone/>
              <a:defRPr sz="3000" b="0">
                <a:solidFill>
                  <a:srgbClr val="FFFFFF"/>
                </a:solidFill>
                <a:latin typeface="Roboto Black"/>
                <a:ea typeface="Roboto Black"/>
                <a:cs typeface="Roboto Black"/>
                <a:sym typeface="Roboto Black"/>
              </a:defRPr>
            </a:lvl1pPr>
            <a:lvl2pPr lvl="1" algn="ctr" rtl="0">
              <a:spcBef>
                <a:spcPts val="0"/>
              </a:spcBef>
              <a:spcAft>
                <a:spcPts val="0"/>
              </a:spcAft>
              <a:buClr>
                <a:srgbClr val="FFFFFF"/>
              </a:buClr>
              <a:buSzPts val="5200"/>
              <a:buNone/>
              <a:defRPr sz="5200">
                <a:solidFill>
                  <a:srgbClr val="FFFFFF"/>
                </a:solidFill>
              </a:defRPr>
            </a:lvl2pPr>
            <a:lvl3pPr lvl="2" algn="ctr" rtl="0">
              <a:spcBef>
                <a:spcPts val="0"/>
              </a:spcBef>
              <a:spcAft>
                <a:spcPts val="0"/>
              </a:spcAft>
              <a:buClr>
                <a:srgbClr val="FFFFFF"/>
              </a:buClr>
              <a:buSzPts val="5200"/>
              <a:buNone/>
              <a:defRPr sz="5200">
                <a:solidFill>
                  <a:srgbClr val="FFFFFF"/>
                </a:solidFill>
              </a:defRPr>
            </a:lvl3pPr>
            <a:lvl4pPr lvl="3" algn="ctr" rtl="0">
              <a:spcBef>
                <a:spcPts val="0"/>
              </a:spcBef>
              <a:spcAft>
                <a:spcPts val="0"/>
              </a:spcAft>
              <a:buClr>
                <a:srgbClr val="FFFFFF"/>
              </a:buClr>
              <a:buSzPts val="5200"/>
              <a:buNone/>
              <a:defRPr sz="5200">
                <a:solidFill>
                  <a:srgbClr val="FFFFFF"/>
                </a:solidFill>
              </a:defRPr>
            </a:lvl4pPr>
            <a:lvl5pPr lvl="4" algn="ctr" rtl="0">
              <a:spcBef>
                <a:spcPts val="0"/>
              </a:spcBef>
              <a:spcAft>
                <a:spcPts val="0"/>
              </a:spcAft>
              <a:buClr>
                <a:srgbClr val="FFFFFF"/>
              </a:buClr>
              <a:buSzPts val="5200"/>
              <a:buNone/>
              <a:defRPr sz="5200">
                <a:solidFill>
                  <a:srgbClr val="FFFFFF"/>
                </a:solidFill>
              </a:defRPr>
            </a:lvl5pPr>
            <a:lvl6pPr lvl="5" algn="ctr" rtl="0">
              <a:spcBef>
                <a:spcPts val="0"/>
              </a:spcBef>
              <a:spcAft>
                <a:spcPts val="0"/>
              </a:spcAft>
              <a:buClr>
                <a:srgbClr val="FFFFFF"/>
              </a:buClr>
              <a:buSzPts val="5200"/>
              <a:buNone/>
              <a:defRPr sz="5200">
                <a:solidFill>
                  <a:srgbClr val="FFFFFF"/>
                </a:solidFill>
              </a:defRPr>
            </a:lvl6pPr>
            <a:lvl7pPr lvl="6" algn="ctr" rtl="0">
              <a:spcBef>
                <a:spcPts val="0"/>
              </a:spcBef>
              <a:spcAft>
                <a:spcPts val="0"/>
              </a:spcAft>
              <a:buClr>
                <a:srgbClr val="FFFFFF"/>
              </a:buClr>
              <a:buSzPts val="5200"/>
              <a:buNone/>
              <a:defRPr sz="5200">
                <a:solidFill>
                  <a:srgbClr val="FFFFFF"/>
                </a:solidFill>
              </a:defRPr>
            </a:lvl7pPr>
            <a:lvl8pPr lvl="7" algn="ctr" rtl="0">
              <a:spcBef>
                <a:spcPts val="0"/>
              </a:spcBef>
              <a:spcAft>
                <a:spcPts val="0"/>
              </a:spcAft>
              <a:buClr>
                <a:srgbClr val="FFFFFF"/>
              </a:buClr>
              <a:buSzPts val="5200"/>
              <a:buNone/>
              <a:defRPr sz="5200">
                <a:solidFill>
                  <a:srgbClr val="FFFFFF"/>
                </a:solidFill>
              </a:defRPr>
            </a:lvl8pPr>
            <a:lvl9pPr lvl="8" algn="ctr" rtl="0">
              <a:spcBef>
                <a:spcPts val="0"/>
              </a:spcBef>
              <a:spcAft>
                <a:spcPts val="0"/>
              </a:spcAft>
              <a:buClr>
                <a:srgbClr val="FFFFFF"/>
              </a:buClr>
              <a:buSzPts val="5200"/>
              <a:buNone/>
              <a:defRPr sz="5200">
                <a:solidFill>
                  <a:srgbClr val="FFFFFF"/>
                </a:solidFil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SLIDE" type="blank">
  <p:cSld name="BLANK">
    <p:bg>
      <p:bgPr>
        <a:solidFill>
          <a:srgbClr val="FFFFFF"/>
        </a:solidFill>
        <a:effectLst/>
      </p:bgPr>
    </p:bg>
    <p:spTree>
      <p:nvGrpSpPr>
        <p:cNvPr id="1" name="Shape 96"/>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2">
  <p:cSld name="Title and two columns 2">
    <p:spTree>
      <p:nvGrpSpPr>
        <p:cNvPr id="1" name="Shape 128"/>
        <p:cNvGrpSpPr/>
        <p:nvPr/>
      </p:nvGrpSpPr>
      <p:grpSpPr>
        <a:xfrm>
          <a:off x="0" y="0"/>
          <a:ext cx="0" cy="0"/>
          <a:chOff x="0" y="0"/>
          <a:chExt cx="0" cy="0"/>
        </a:xfrm>
      </p:grpSpPr>
      <p:sp>
        <p:nvSpPr>
          <p:cNvPr id="129" name="Google Shape;129;p24"/>
          <p:cNvSpPr txBox="1">
            <a:spLocks noGrp="1"/>
          </p:cNvSpPr>
          <p:nvPr>
            <p:ph type="subTitle" idx="1"/>
          </p:nvPr>
        </p:nvSpPr>
        <p:spPr>
          <a:xfrm>
            <a:off x="838013" y="2299950"/>
            <a:ext cx="3432300" cy="5727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500"/>
              <a:buFont typeface="Bebas Neue"/>
              <a:buNone/>
              <a:defRPr sz="2200" b="1">
                <a:latin typeface="Kodchasan"/>
                <a:ea typeface="Kodchasan"/>
                <a:cs typeface="Kodchasan"/>
                <a:sym typeface="Kodchasan"/>
              </a:defRPr>
            </a:lvl1pPr>
            <a:lvl2pPr lvl="1" algn="ctr" rtl="0">
              <a:lnSpc>
                <a:spcPct val="100000"/>
              </a:lnSpc>
              <a:spcBef>
                <a:spcPts val="0"/>
              </a:spcBef>
              <a:spcAft>
                <a:spcPts val="0"/>
              </a:spcAft>
              <a:buSzPts val="2500"/>
              <a:buFont typeface="Bebas Neue"/>
              <a:buNone/>
              <a:defRPr sz="2500">
                <a:latin typeface="Bebas Neue"/>
                <a:ea typeface="Bebas Neue"/>
                <a:cs typeface="Bebas Neue"/>
                <a:sym typeface="Bebas Neue"/>
              </a:defRPr>
            </a:lvl2pPr>
            <a:lvl3pPr lvl="2" algn="ctr" rtl="0">
              <a:lnSpc>
                <a:spcPct val="100000"/>
              </a:lnSpc>
              <a:spcBef>
                <a:spcPts val="0"/>
              </a:spcBef>
              <a:spcAft>
                <a:spcPts val="0"/>
              </a:spcAft>
              <a:buSzPts val="2500"/>
              <a:buFont typeface="Bebas Neue"/>
              <a:buNone/>
              <a:defRPr sz="2500">
                <a:latin typeface="Bebas Neue"/>
                <a:ea typeface="Bebas Neue"/>
                <a:cs typeface="Bebas Neue"/>
                <a:sym typeface="Bebas Neue"/>
              </a:defRPr>
            </a:lvl3pPr>
            <a:lvl4pPr lvl="3" algn="ctr" rtl="0">
              <a:lnSpc>
                <a:spcPct val="100000"/>
              </a:lnSpc>
              <a:spcBef>
                <a:spcPts val="0"/>
              </a:spcBef>
              <a:spcAft>
                <a:spcPts val="0"/>
              </a:spcAft>
              <a:buSzPts val="2500"/>
              <a:buFont typeface="Bebas Neue"/>
              <a:buNone/>
              <a:defRPr sz="2500">
                <a:latin typeface="Bebas Neue"/>
                <a:ea typeface="Bebas Neue"/>
                <a:cs typeface="Bebas Neue"/>
                <a:sym typeface="Bebas Neue"/>
              </a:defRPr>
            </a:lvl4pPr>
            <a:lvl5pPr lvl="4" algn="ctr" rtl="0">
              <a:lnSpc>
                <a:spcPct val="100000"/>
              </a:lnSpc>
              <a:spcBef>
                <a:spcPts val="0"/>
              </a:spcBef>
              <a:spcAft>
                <a:spcPts val="0"/>
              </a:spcAft>
              <a:buSzPts val="2500"/>
              <a:buFont typeface="Bebas Neue"/>
              <a:buNone/>
              <a:defRPr sz="2500">
                <a:latin typeface="Bebas Neue"/>
                <a:ea typeface="Bebas Neue"/>
                <a:cs typeface="Bebas Neue"/>
                <a:sym typeface="Bebas Neue"/>
              </a:defRPr>
            </a:lvl5pPr>
            <a:lvl6pPr lvl="5" algn="ctr" rtl="0">
              <a:lnSpc>
                <a:spcPct val="100000"/>
              </a:lnSpc>
              <a:spcBef>
                <a:spcPts val="0"/>
              </a:spcBef>
              <a:spcAft>
                <a:spcPts val="0"/>
              </a:spcAft>
              <a:buSzPts val="2500"/>
              <a:buFont typeface="Bebas Neue"/>
              <a:buNone/>
              <a:defRPr sz="2500">
                <a:latin typeface="Bebas Neue"/>
                <a:ea typeface="Bebas Neue"/>
                <a:cs typeface="Bebas Neue"/>
                <a:sym typeface="Bebas Neue"/>
              </a:defRPr>
            </a:lvl6pPr>
            <a:lvl7pPr lvl="6" algn="ctr" rtl="0">
              <a:lnSpc>
                <a:spcPct val="100000"/>
              </a:lnSpc>
              <a:spcBef>
                <a:spcPts val="0"/>
              </a:spcBef>
              <a:spcAft>
                <a:spcPts val="0"/>
              </a:spcAft>
              <a:buSzPts val="2500"/>
              <a:buFont typeface="Bebas Neue"/>
              <a:buNone/>
              <a:defRPr sz="2500">
                <a:latin typeface="Bebas Neue"/>
                <a:ea typeface="Bebas Neue"/>
                <a:cs typeface="Bebas Neue"/>
                <a:sym typeface="Bebas Neue"/>
              </a:defRPr>
            </a:lvl7pPr>
            <a:lvl8pPr lvl="7" algn="ctr" rtl="0">
              <a:lnSpc>
                <a:spcPct val="100000"/>
              </a:lnSpc>
              <a:spcBef>
                <a:spcPts val="0"/>
              </a:spcBef>
              <a:spcAft>
                <a:spcPts val="0"/>
              </a:spcAft>
              <a:buSzPts val="2500"/>
              <a:buFont typeface="Bebas Neue"/>
              <a:buNone/>
              <a:defRPr sz="2500">
                <a:latin typeface="Bebas Neue"/>
                <a:ea typeface="Bebas Neue"/>
                <a:cs typeface="Bebas Neue"/>
                <a:sym typeface="Bebas Neue"/>
              </a:defRPr>
            </a:lvl8pPr>
            <a:lvl9pPr lvl="8" algn="ctr" rtl="0">
              <a:lnSpc>
                <a:spcPct val="100000"/>
              </a:lnSpc>
              <a:spcBef>
                <a:spcPts val="0"/>
              </a:spcBef>
              <a:spcAft>
                <a:spcPts val="0"/>
              </a:spcAft>
              <a:buSzPts val="2500"/>
              <a:buFont typeface="Bebas Neue"/>
              <a:buNone/>
              <a:defRPr sz="2500">
                <a:latin typeface="Bebas Neue"/>
                <a:ea typeface="Bebas Neue"/>
                <a:cs typeface="Bebas Neue"/>
                <a:sym typeface="Bebas Neue"/>
              </a:defRPr>
            </a:lvl9pPr>
          </a:lstStyle>
          <a:p>
            <a:endParaRPr/>
          </a:p>
        </p:txBody>
      </p:sp>
      <p:sp>
        <p:nvSpPr>
          <p:cNvPr id="130" name="Google Shape;130;p24"/>
          <p:cNvSpPr txBox="1">
            <a:spLocks noGrp="1"/>
          </p:cNvSpPr>
          <p:nvPr>
            <p:ph type="subTitle" idx="2"/>
          </p:nvPr>
        </p:nvSpPr>
        <p:spPr>
          <a:xfrm>
            <a:off x="4873663" y="2299950"/>
            <a:ext cx="3432300" cy="5727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500"/>
              <a:buFont typeface="Bebas Neue"/>
              <a:buNone/>
              <a:defRPr sz="2200" b="1">
                <a:latin typeface="Kodchasan"/>
                <a:ea typeface="Kodchasan"/>
                <a:cs typeface="Kodchasan"/>
                <a:sym typeface="Kodchasan"/>
              </a:defRPr>
            </a:lvl1pPr>
            <a:lvl2pPr lvl="1" algn="ctr" rtl="0">
              <a:lnSpc>
                <a:spcPct val="100000"/>
              </a:lnSpc>
              <a:spcBef>
                <a:spcPts val="0"/>
              </a:spcBef>
              <a:spcAft>
                <a:spcPts val="0"/>
              </a:spcAft>
              <a:buSzPts val="2500"/>
              <a:buFont typeface="Bebas Neue"/>
              <a:buNone/>
              <a:defRPr sz="2500">
                <a:latin typeface="Bebas Neue"/>
                <a:ea typeface="Bebas Neue"/>
                <a:cs typeface="Bebas Neue"/>
                <a:sym typeface="Bebas Neue"/>
              </a:defRPr>
            </a:lvl2pPr>
            <a:lvl3pPr lvl="2" algn="ctr" rtl="0">
              <a:lnSpc>
                <a:spcPct val="100000"/>
              </a:lnSpc>
              <a:spcBef>
                <a:spcPts val="0"/>
              </a:spcBef>
              <a:spcAft>
                <a:spcPts val="0"/>
              </a:spcAft>
              <a:buSzPts val="2500"/>
              <a:buFont typeface="Bebas Neue"/>
              <a:buNone/>
              <a:defRPr sz="2500">
                <a:latin typeface="Bebas Neue"/>
                <a:ea typeface="Bebas Neue"/>
                <a:cs typeface="Bebas Neue"/>
                <a:sym typeface="Bebas Neue"/>
              </a:defRPr>
            </a:lvl3pPr>
            <a:lvl4pPr lvl="3" algn="ctr" rtl="0">
              <a:lnSpc>
                <a:spcPct val="100000"/>
              </a:lnSpc>
              <a:spcBef>
                <a:spcPts val="0"/>
              </a:spcBef>
              <a:spcAft>
                <a:spcPts val="0"/>
              </a:spcAft>
              <a:buSzPts val="2500"/>
              <a:buFont typeface="Bebas Neue"/>
              <a:buNone/>
              <a:defRPr sz="2500">
                <a:latin typeface="Bebas Neue"/>
                <a:ea typeface="Bebas Neue"/>
                <a:cs typeface="Bebas Neue"/>
                <a:sym typeface="Bebas Neue"/>
              </a:defRPr>
            </a:lvl4pPr>
            <a:lvl5pPr lvl="4" algn="ctr" rtl="0">
              <a:lnSpc>
                <a:spcPct val="100000"/>
              </a:lnSpc>
              <a:spcBef>
                <a:spcPts val="0"/>
              </a:spcBef>
              <a:spcAft>
                <a:spcPts val="0"/>
              </a:spcAft>
              <a:buSzPts val="2500"/>
              <a:buFont typeface="Bebas Neue"/>
              <a:buNone/>
              <a:defRPr sz="2500">
                <a:latin typeface="Bebas Neue"/>
                <a:ea typeface="Bebas Neue"/>
                <a:cs typeface="Bebas Neue"/>
                <a:sym typeface="Bebas Neue"/>
              </a:defRPr>
            </a:lvl5pPr>
            <a:lvl6pPr lvl="5" algn="ctr" rtl="0">
              <a:lnSpc>
                <a:spcPct val="100000"/>
              </a:lnSpc>
              <a:spcBef>
                <a:spcPts val="0"/>
              </a:spcBef>
              <a:spcAft>
                <a:spcPts val="0"/>
              </a:spcAft>
              <a:buSzPts val="2500"/>
              <a:buFont typeface="Bebas Neue"/>
              <a:buNone/>
              <a:defRPr sz="2500">
                <a:latin typeface="Bebas Neue"/>
                <a:ea typeface="Bebas Neue"/>
                <a:cs typeface="Bebas Neue"/>
                <a:sym typeface="Bebas Neue"/>
              </a:defRPr>
            </a:lvl6pPr>
            <a:lvl7pPr lvl="6" algn="ctr" rtl="0">
              <a:lnSpc>
                <a:spcPct val="100000"/>
              </a:lnSpc>
              <a:spcBef>
                <a:spcPts val="0"/>
              </a:spcBef>
              <a:spcAft>
                <a:spcPts val="0"/>
              </a:spcAft>
              <a:buSzPts val="2500"/>
              <a:buFont typeface="Bebas Neue"/>
              <a:buNone/>
              <a:defRPr sz="2500">
                <a:latin typeface="Bebas Neue"/>
                <a:ea typeface="Bebas Neue"/>
                <a:cs typeface="Bebas Neue"/>
                <a:sym typeface="Bebas Neue"/>
              </a:defRPr>
            </a:lvl7pPr>
            <a:lvl8pPr lvl="7" algn="ctr" rtl="0">
              <a:lnSpc>
                <a:spcPct val="100000"/>
              </a:lnSpc>
              <a:spcBef>
                <a:spcPts val="0"/>
              </a:spcBef>
              <a:spcAft>
                <a:spcPts val="0"/>
              </a:spcAft>
              <a:buSzPts val="2500"/>
              <a:buFont typeface="Bebas Neue"/>
              <a:buNone/>
              <a:defRPr sz="2500">
                <a:latin typeface="Bebas Neue"/>
                <a:ea typeface="Bebas Neue"/>
                <a:cs typeface="Bebas Neue"/>
                <a:sym typeface="Bebas Neue"/>
              </a:defRPr>
            </a:lvl8pPr>
            <a:lvl9pPr lvl="8" algn="ctr" rtl="0">
              <a:lnSpc>
                <a:spcPct val="100000"/>
              </a:lnSpc>
              <a:spcBef>
                <a:spcPts val="0"/>
              </a:spcBef>
              <a:spcAft>
                <a:spcPts val="0"/>
              </a:spcAft>
              <a:buSzPts val="2500"/>
              <a:buFont typeface="Bebas Neue"/>
              <a:buNone/>
              <a:defRPr sz="2500">
                <a:latin typeface="Bebas Neue"/>
                <a:ea typeface="Bebas Neue"/>
                <a:cs typeface="Bebas Neue"/>
                <a:sym typeface="Bebas Neue"/>
              </a:defRPr>
            </a:lvl9pPr>
          </a:lstStyle>
          <a:p>
            <a:endParaRPr/>
          </a:p>
        </p:txBody>
      </p:sp>
      <p:sp>
        <p:nvSpPr>
          <p:cNvPr id="131" name="Google Shape;131;p24"/>
          <p:cNvSpPr txBox="1">
            <a:spLocks noGrp="1"/>
          </p:cNvSpPr>
          <p:nvPr>
            <p:ph type="subTitle" idx="3"/>
          </p:nvPr>
        </p:nvSpPr>
        <p:spPr>
          <a:xfrm>
            <a:off x="838013" y="2872650"/>
            <a:ext cx="3432300" cy="713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32" name="Google Shape;132;p24"/>
          <p:cNvSpPr txBox="1">
            <a:spLocks noGrp="1"/>
          </p:cNvSpPr>
          <p:nvPr>
            <p:ph type="subTitle" idx="4"/>
          </p:nvPr>
        </p:nvSpPr>
        <p:spPr>
          <a:xfrm>
            <a:off x="4873663" y="2872650"/>
            <a:ext cx="3432300" cy="713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33" name="Google Shape;133;p24"/>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Tree>
    <p:extLst>
      <p:ext uri="{BB962C8B-B14F-4D97-AF65-F5344CB8AC3E}">
        <p14:creationId xmlns:p14="http://schemas.microsoft.com/office/powerpoint/2010/main" val="21211606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33"/>
        <p:cNvGrpSpPr/>
        <p:nvPr/>
      </p:nvGrpSpPr>
      <p:grpSpPr>
        <a:xfrm>
          <a:off x="0" y="0"/>
          <a:ext cx="0" cy="0"/>
          <a:chOff x="0" y="0"/>
          <a:chExt cx="0" cy="0"/>
        </a:xfrm>
      </p:grpSpPr>
      <p:sp>
        <p:nvSpPr>
          <p:cNvPr id="34" name="Google Shape;34;p5"/>
          <p:cNvSpPr txBox="1">
            <a:spLocks noGrp="1"/>
          </p:cNvSpPr>
          <p:nvPr>
            <p:ph type="subTitle" idx="1"/>
          </p:nvPr>
        </p:nvSpPr>
        <p:spPr>
          <a:xfrm>
            <a:off x="3443788" y="1328400"/>
            <a:ext cx="3821100" cy="572700"/>
          </a:xfrm>
          <a:prstGeom prst="rect">
            <a:avLst/>
          </a:prstGeom>
        </p:spPr>
        <p:txBody>
          <a:bodyPr spcFirstLastPara="1" wrap="square" lIns="91425" tIns="91425" rIns="91425" bIns="91425" anchor="ctr" anchorCtr="0">
            <a:noAutofit/>
          </a:bodyPr>
          <a:lstStyle>
            <a:lvl1pPr lvl="0">
              <a:lnSpc>
                <a:spcPct val="100000"/>
              </a:lnSpc>
              <a:spcBef>
                <a:spcPts val="0"/>
              </a:spcBef>
              <a:spcAft>
                <a:spcPts val="0"/>
              </a:spcAft>
              <a:buSzPts val="2500"/>
              <a:buFont typeface="Bebas Neue"/>
              <a:buNone/>
              <a:defRPr sz="2200" b="1">
                <a:latin typeface="Kodchasan"/>
                <a:ea typeface="Kodchasan"/>
                <a:cs typeface="Kodchasan"/>
                <a:sym typeface="Kodchasan"/>
              </a:defRPr>
            </a:lvl1pPr>
            <a:lvl2pPr lvl="1" algn="ctr">
              <a:lnSpc>
                <a:spcPct val="100000"/>
              </a:lnSpc>
              <a:spcBef>
                <a:spcPts val="0"/>
              </a:spcBef>
              <a:spcAft>
                <a:spcPts val="0"/>
              </a:spcAft>
              <a:buSzPts val="2500"/>
              <a:buFont typeface="Bebas Neue"/>
              <a:buNone/>
              <a:defRPr sz="2500">
                <a:latin typeface="Bebas Neue"/>
                <a:ea typeface="Bebas Neue"/>
                <a:cs typeface="Bebas Neue"/>
                <a:sym typeface="Bebas Neue"/>
              </a:defRPr>
            </a:lvl2pPr>
            <a:lvl3pPr lvl="2" algn="ctr">
              <a:lnSpc>
                <a:spcPct val="100000"/>
              </a:lnSpc>
              <a:spcBef>
                <a:spcPts val="0"/>
              </a:spcBef>
              <a:spcAft>
                <a:spcPts val="0"/>
              </a:spcAft>
              <a:buSzPts val="2500"/>
              <a:buFont typeface="Bebas Neue"/>
              <a:buNone/>
              <a:defRPr sz="2500">
                <a:latin typeface="Bebas Neue"/>
                <a:ea typeface="Bebas Neue"/>
                <a:cs typeface="Bebas Neue"/>
                <a:sym typeface="Bebas Neue"/>
              </a:defRPr>
            </a:lvl3pPr>
            <a:lvl4pPr lvl="3" algn="ctr">
              <a:lnSpc>
                <a:spcPct val="100000"/>
              </a:lnSpc>
              <a:spcBef>
                <a:spcPts val="0"/>
              </a:spcBef>
              <a:spcAft>
                <a:spcPts val="0"/>
              </a:spcAft>
              <a:buSzPts val="2500"/>
              <a:buFont typeface="Bebas Neue"/>
              <a:buNone/>
              <a:defRPr sz="2500">
                <a:latin typeface="Bebas Neue"/>
                <a:ea typeface="Bebas Neue"/>
                <a:cs typeface="Bebas Neue"/>
                <a:sym typeface="Bebas Neue"/>
              </a:defRPr>
            </a:lvl4pPr>
            <a:lvl5pPr lvl="4" algn="ctr">
              <a:lnSpc>
                <a:spcPct val="100000"/>
              </a:lnSpc>
              <a:spcBef>
                <a:spcPts val="0"/>
              </a:spcBef>
              <a:spcAft>
                <a:spcPts val="0"/>
              </a:spcAft>
              <a:buSzPts val="2500"/>
              <a:buFont typeface="Bebas Neue"/>
              <a:buNone/>
              <a:defRPr sz="2500">
                <a:latin typeface="Bebas Neue"/>
                <a:ea typeface="Bebas Neue"/>
                <a:cs typeface="Bebas Neue"/>
                <a:sym typeface="Bebas Neue"/>
              </a:defRPr>
            </a:lvl5pPr>
            <a:lvl6pPr lvl="5" algn="ctr">
              <a:lnSpc>
                <a:spcPct val="100000"/>
              </a:lnSpc>
              <a:spcBef>
                <a:spcPts val="0"/>
              </a:spcBef>
              <a:spcAft>
                <a:spcPts val="0"/>
              </a:spcAft>
              <a:buSzPts val="2500"/>
              <a:buFont typeface="Bebas Neue"/>
              <a:buNone/>
              <a:defRPr sz="2500">
                <a:latin typeface="Bebas Neue"/>
                <a:ea typeface="Bebas Neue"/>
                <a:cs typeface="Bebas Neue"/>
                <a:sym typeface="Bebas Neue"/>
              </a:defRPr>
            </a:lvl6pPr>
            <a:lvl7pPr lvl="6" algn="ctr">
              <a:lnSpc>
                <a:spcPct val="100000"/>
              </a:lnSpc>
              <a:spcBef>
                <a:spcPts val="0"/>
              </a:spcBef>
              <a:spcAft>
                <a:spcPts val="0"/>
              </a:spcAft>
              <a:buSzPts val="2500"/>
              <a:buFont typeface="Bebas Neue"/>
              <a:buNone/>
              <a:defRPr sz="2500">
                <a:latin typeface="Bebas Neue"/>
                <a:ea typeface="Bebas Neue"/>
                <a:cs typeface="Bebas Neue"/>
                <a:sym typeface="Bebas Neue"/>
              </a:defRPr>
            </a:lvl7pPr>
            <a:lvl8pPr lvl="7" algn="ctr">
              <a:lnSpc>
                <a:spcPct val="100000"/>
              </a:lnSpc>
              <a:spcBef>
                <a:spcPts val="0"/>
              </a:spcBef>
              <a:spcAft>
                <a:spcPts val="0"/>
              </a:spcAft>
              <a:buSzPts val="2500"/>
              <a:buFont typeface="Bebas Neue"/>
              <a:buNone/>
              <a:defRPr sz="2500">
                <a:latin typeface="Bebas Neue"/>
                <a:ea typeface="Bebas Neue"/>
                <a:cs typeface="Bebas Neue"/>
                <a:sym typeface="Bebas Neue"/>
              </a:defRPr>
            </a:lvl8pPr>
            <a:lvl9pPr lvl="8" algn="ctr">
              <a:lnSpc>
                <a:spcPct val="100000"/>
              </a:lnSpc>
              <a:spcBef>
                <a:spcPts val="0"/>
              </a:spcBef>
              <a:spcAft>
                <a:spcPts val="0"/>
              </a:spcAft>
              <a:buSzPts val="2500"/>
              <a:buFont typeface="Bebas Neue"/>
              <a:buNone/>
              <a:defRPr sz="2500">
                <a:latin typeface="Bebas Neue"/>
                <a:ea typeface="Bebas Neue"/>
                <a:cs typeface="Bebas Neue"/>
                <a:sym typeface="Bebas Neue"/>
              </a:defRPr>
            </a:lvl9pPr>
          </a:lstStyle>
          <a:p>
            <a:endParaRPr/>
          </a:p>
        </p:txBody>
      </p:sp>
      <p:sp>
        <p:nvSpPr>
          <p:cNvPr id="35" name="Google Shape;35;p5"/>
          <p:cNvSpPr txBox="1">
            <a:spLocks noGrp="1"/>
          </p:cNvSpPr>
          <p:nvPr>
            <p:ph type="subTitle" idx="2"/>
          </p:nvPr>
        </p:nvSpPr>
        <p:spPr>
          <a:xfrm>
            <a:off x="3443788" y="3042043"/>
            <a:ext cx="3821100" cy="5727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2500"/>
              <a:buFont typeface="Bebas Neue"/>
              <a:buNone/>
              <a:defRPr sz="2200" b="1">
                <a:latin typeface="Kodchasan"/>
                <a:ea typeface="Kodchasan"/>
                <a:cs typeface="Kodchasan"/>
                <a:sym typeface="Kodchasan"/>
              </a:defRPr>
            </a:lvl1pPr>
            <a:lvl2pPr lvl="1" algn="ctr" rtl="0">
              <a:lnSpc>
                <a:spcPct val="100000"/>
              </a:lnSpc>
              <a:spcBef>
                <a:spcPts val="0"/>
              </a:spcBef>
              <a:spcAft>
                <a:spcPts val="0"/>
              </a:spcAft>
              <a:buSzPts val="2500"/>
              <a:buFont typeface="Bebas Neue"/>
              <a:buNone/>
              <a:defRPr sz="2500">
                <a:latin typeface="Bebas Neue"/>
                <a:ea typeface="Bebas Neue"/>
                <a:cs typeface="Bebas Neue"/>
                <a:sym typeface="Bebas Neue"/>
              </a:defRPr>
            </a:lvl2pPr>
            <a:lvl3pPr lvl="2" algn="ctr" rtl="0">
              <a:lnSpc>
                <a:spcPct val="100000"/>
              </a:lnSpc>
              <a:spcBef>
                <a:spcPts val="0"/>
              </a:spcBef>
              <a:spcAft>
                <a:spcPts val="0"/>
              </a:spcAft>
              <a:buSzPts val="2500"/>
              <a:buFont typeface="Bebas Neue"/>
              <a:buNone/>
              <a:defRPr sz="2500">
                <a:latin typeface="Bebas Neue"/>
                <a:ea typeface="Bebas Neue"/>
                <a:cs typeface="Bebas Neue"/>
                <a:sym typeface="Bebas Neue"/>
              </a:defRPr>
            </a:lvl3pPr>
            <a:lvl4pPr lvl="3" algn="ctr" rtl="0">
              <a:lnSpc>
                <a:spcPct val="100000"/>
              </a:lnSpc>
              <a:spcBef>
                <a:spcPts val="0"/>
              </a:spcBef>
              <a:spcAft>
                <a:spcPts val="0"/>
              </a:spcAft>
              <a:buSzPts val="2500"/>
              <a:buFont typeface="Bebas Neue"/>
              <a:buNone/>
              <a:defRPr sz="2500">
                <a:latin typeface="Bebas Neue"/>
                <a:ea typeface="Bebas Neue"/>
                <a:cs typeface="Bebas Neue"/>
                <a:sym typeface="Bebas Neue"/>
              </a:defRPr>
            </a:lvl4pPr>
            <a:lvl5pPr lvl="4" algn="ctr" rtl="0">
              <a:lnSpc>
                <a:spcPct val="100000"/>
              </a:lnSpc>
              <a:spcBef>
                <a:spcPts val="0"/>
              </a:spcBef>
              <a:spcAft>
                <a:spcPts val="0"/>
              </a:spcAft>
              <a:buSzPts val="2500"/>
              <a:buFont typeface="Bebas Neue"/>
              <a:buNone/>
              <a:defRPr sz="2500">
                <a:latin typeface="Bebas Neue"/>
                <a:ea typeface="Bebas Neue"/>
                <a:cs typeface="Bebas Neue"/>
                <a:sym typeface="Bebas Neue"/>
              </a:defRPr>
            </a:lvl5pPr>
            <a:lvl6pPr lvl="5" algn="ctr" rtl="0">
              <a:lnSpc>
                <a:spcPct val="100000"/>
              </a:lnSpc>
              <a:spcBef>
                <a:spcPts val="0"/>
              </a:spcBef>
              <a:spcAft>
                <a:spcPts val="0"/>
              </a:spcAft>
              <a:buSzPts val="2500"/>
              <a:buFont typeface="Bebas Neue"/>
              <a:buNone/>
              <a:defRPr sz="2500">
                <a:latin typeface="Bebas Neue"/>
                <a:ea typeface="Bebas Neue"/>
                <a:cs typeface="Bebas Neue"/>
                <a:sym typeface="Bebas Neue"/>
              </a:defRPr>
            </a:lvl6pPr>
            <a:lvl7pPr lvl="6" algn="ctr" rtl="0">
              <a:lnSpc>
                <a:spcPct val="100000"/>
              </a:lnSpc>
              <a:spcBef>
                <a:spcPts val="0"/>
              </a:spcBef>
              <a:spcAft>
                <a:spcPts val="0"/>
              </a:spcAft>
              <a:buSzPts val="2500"/>
              <a:buFont typeface="Bebas Neue"/>
              <a:buNone/>
              <a:defRPr sz="2500">
                <a:latin typeface="Bebas Neue"/>
                <a:ea typeface="Bebas Neue"/>
                <a:cs typeface="Bebas Neue"/>
                <a:sym typeface="Bebas Neue"/>
              </a:defRPr>
            </a:lvl7pPr>
            <a:lvl8pPr lvl="7" algn="ctr" rtl="0">
              <a:lnSpc>
                <a:spcPct val="100000"/>
              </a:lnSpc>
              <a:spcBef>
                <a:spcPts val="0"/>
              </a:spcBef>
              <a:spcAft>
                <a:spcPts val="0"/>
              </a:spcAft>
              <a:buSzPts val="2500"/>
              <a:buFont typeface="Bebas Neue"/>
              <a:buNone/>
              <a:defRPr sz="2500">
                <a:latin typeface="Bebas Neue"/>
                <a:ea typeface="Bebas Neue"/>
                <a:cs typeface="Bebas Neue"/>
                <a:sym typeface="Bebas Neue"/>
              </a:defRPr>
            </a:lvl8pPr>
            <a:lvl9pPr lvl="8" algn="ctr" rtl="0">
              <a:lnSpc>
                <a:spcPct val="100000"/>
              </a:lnSpc>
              <a:spcBef>
                <a:spcPts val="0"/>
              </a:spcBef>
              <a:spcAft>
                <a:spcPts val="0"/>
              </a:spcAft>
              <a:buSzPts val="2500"/>
              <a:buFont typeface="Bebas Neue"/>
              <a:buNone/>
              <a:defRPr sz="2500">
                <a:latin typeface="Bebas Neue"/>
                <a:ea typeface="Bebas Neue"/>
                <a:cs typeface="Bebas Neue"/>
                <a:sym typeface="Bebas Neue"/>
              </a:defRPr>
            </a:lvl9pPr>
          </a:lstStyle>
          <a:p>
            <a:endParaRPr/>
          </a:p>
        </p:txBody>
      </p:sp>
      <p:sp>
        <p:nvSpPr>
          <p:cNvPr id="36" name="Google Shape;36;p5"/>
          <p:cNvSpPr txBox="1">
            <a:spLocks noGrp="1"/>
          </p:cNvSpPr>
          <p:nvPr>
            <p:ph type="subTitle" idx="3"/>
          </p:nvPr>
        </p:nvSpPr>
        <p:spPr>
          <a:xfrm>
            <a:off x="3443788" y="1901103"/>
            <a:ext cx="3821100" cy="9111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7" name="Google Shape;37;p5"/>
          <p:cNvSpPr txBox="1">
            <a:spLocks noGrp="1"/>
          </p:cNvSpPr>
          <p:nvPr>
            <p:ph type="subTitle" idx="4"/>
          </p:nvPr>
        </p:nvSpPr>
        <p:spPr>
          <a:xfrm>
            <a:off x="3443788" y="3614746"/>
            <a:ext cx="3821100" cy="9111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8" name="Google Shape;38;p5"/>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Tree>
    <p:extLst>
      <p:ext uri="{BB962C8B-B14F-4D97-AF65-F5344CB8AC3E}">
        <p14:creationId xmlns:p14="http://schemas.microsoft.com/office/powerpoint/2010/main" val="158589895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gradFill>
          <a:gsLst>
            <a:gs pos="0">
              <a:srgbClr val="052643"/>
            </a:gs>
            <a:gs pos="100000">
              <a:srgbClr val="041523"/>
            </a:gs>
          </a:gsLst>
          <a:path path="circle">
            <a:fillToRect l="50000" t="50000" r="50000" b="50000"/>
          </a:path>
          <a:tileRect/>
        </a:gra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92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rgbClr val="FFFFFF"/>
              </a:buClr>
              <a:buSzPts val="2800"/>
              <a:buFont typeface="Roboto Black"/>
              <a:buNone/>
              <a:defRPr sz="2800">
                <a:solidFill>
                  <a:srgbClr val="FFFFFF"/>
                </a:solidFill>
                <a:latin typeface="Roboto Black"/>
                <a:ea typeface="Roboto Black"/>
                <a:cs typeface="Roboto Black"/>
                <a:sym typeface="Roboto Black"/>
              </a:defRPr>
            </a:lvl1pPr>
            <a:lvl2pPr lvl="1">
              <a:spcBef>
                <a:spcPts val="0"/>
              </a:spcBef>
              <a:spcAft>
                <a:spcPts val="0"/>
              </a:spcAft>
              <a:buClr>
                <a:srgbClr val="FBFBFB"/>
              </a:buClr>
              <a:buSzPts val="2800"/>
              <a:buFont typeface="Bree Serif"/>
              <a:buNone/>
              <a:defRPr sz="2800" b="1">
                <a:solidFill>
                  <a:srgbClr val="FBFBFB"/>
                </a:solidFill>
                <a:latin typeface="Bree Serif"/>
                <a:ea typeface="Bree Serif"/>
                <a:cs typeface="Bree Serif"/>
                <a:sym typeface="Bree Serif"/>
              </a:defRPr>
            </a:lvl2pPr>
            <a:lvl3pPr lvl="2">
              <a:spcBef>
                <a:spcPts val="0"/>
              </a:spcBef>
              <a:spcAft>
                <a:spcPts val="0"/>
              </a:spcAft>
              <a:buClr>
                <a:srgbClr val="FBFBFB"/>
              </a:buClr>
              <a:buSzPts val="2800"/>
              <a:buFont typeface="Bree Serif"/>
              <a:buNone/>
              <a:defRPr sz="2800" b="1">
                <a:solidFill>
                  <a:srgbClr val="FBFBFB"/>
                </a:solidFill>
                <a:latin typeface="Bree Serif"/>
                <a:ea typeface="Bree Serif"/>
                <a:cs typeface="Bree Serif"/>
                <a:sym typeface="Bree Serif"/>
              </a:defRPr>
            </a:lvl3pPr>
            <a:lvl4pPr lvl="3">
              <a:spcBef>
                <a:spcPts val="0"/>
              </a:spcBef>
              <a:spcAft>
                <a:spcPts val="0"/>
              </a:spcAft>
              <a:buClr>
                <a:srgbClr val="FBFBFB"/>
              </a:buClr>
              <a:buSzPts val="2800"/>
              <a:buFont typeface="Bree Serif"/>
              <a:buNone/>
              <a:defRPr sz="2800" b="1">
                <a:solidFill>
                  <a:srgbClr val="FBFBFB"/>
                </a:solidFill>
                <a:latin typeface="Bree Serif"/>
                <a:ea typeface="Bree Serif"/>
                <a:cs typeface="Bree Serif"/>
                <a:sym typeface="Bree Serif"/>
              </a:defRPr>
            </a:lvl4pPr>
            <a:lvl5pPr lvl="4">
              <a:spcBef>
                <a:spcPts val="0"/>
              </a:spcBef>
              <a:spcAft>
                <a:spcPts val="0"/>
              </a:spcAft>
              <a:buClr>
                <a:srgbClr val="FBFBFB"/>
              </a:buClr>
              <a:buSzPts val="2800"/>
              <a:buFont typeface="Bree Serif"/>
              <a:buNone/>
              <a:defRPr sz="2800" b="1">
                <a:solidFill>
                  <a:srgbClr val="FBFBFB"/>
                </a:solidFill>
                <a:latin typeface="Bree Serif"/>
                <a:ea typeface="Bree Serif"/>
                <a:cs typeface="Bree Serif"/>
                <a:sym typeface="Bree Serif"/>
              </a:defRPr>
            </a:lvl5pPr>
            <a:lvl6pPr lvl="5">
              <a:spcBef>
                <a:spcPts val="0"/>
              </a:spcBef>
              <a:spcAft>
                <a:spcPts val="0"/>
              </a:spcAft>
              <a:buClr>
                <a:srgbClr val="FBFBFB"/>
              </a:buClr>
              <a:buSzPts val="2800"/>
              <a:buFont typeface="Bree Serif"/>
              <a:buNone/>
              <a:defRPr sz="2800" b="1">
                <a:solidFill>
                  <a:srgbClr val="FBFBFB"/>
                </a:solidFill>
                <a:latin typeface="Bree Serif"/>
                <a:ea typeface="Bree Serif"/>
                <a:cs typeface="Bree Serif"/>
                <a:sym typeface="Bree Serif"/>
              </a:defRPr>
            </a:lvl6pPr>
            <a:lvl7pPr lvl="6">
              <a:spcBef>
                <a:spcPts val="0"/>
              </a:spcBef>
              <a:spcAft>
                <a:spcPts val="0"/>
              </a:spcAft>
              <a:buClr>
                <a:srgbClr val="FBFBFB"/>
              </a:buClr>
              <a:buSzPts val="2800"/>
              <a:buFont typeface="Bree Serif"/>
              <a:buNone/>
              <a:defRPr sz="2800" b="1">
                <a:solidFill>
                  <a:srgbClr val="FBFBFB"/>
                </a:solidFill>
                <a:latin typeface="Bree Serif"/>
                <a:ea typeface="Bree Serif"/>
                <a:cs typeface="Bree Serif"/>
                <a:sym typeface="Bree Serif"/>
              </a:defRPr>
            </a:lvl7pPr>
            <a:lvl8pPr lvl="7">
              <a:spcBef>
                <a:spcPts val="0"/>
              </a:spcBef>
              <a:spcAft>
                <a:spcPts val="0"/>
              </a:spcAft>
              <a:buClr>
                <a:srgbClr val="FBFBFB"/>
              </a:buClr>
              <a:buSzPts val="2800"/>
              <a:buFont typeface="Bree Serif"/>
              <a:buNone/>
              <a:defRPr sz="2800" b="1">
                <a:solidFill>
                  <a:srgbClr val="FBFBFB"/>
                </a:solidFill>
                <a:latin typeface="Bree Serif"/>
                <a:ea typeface="Bree Serif"/>
                <a:cs typeface="Bree Serif"/>
                <a:sym typeface="Bree Serif"/>
              </a:defRPr>
            </a:lvl8pPr>
            <a:lvl9pPr lvl="8">
              <a:spcBef>
                <a:spcPts val="0"/>
              </a:spcBef>
              <a:spcAft>
                <a:spcPts val="0"/>
              </a:spcAft>
              <a:buClr>
                <a:srgbClr val="FBFBFB"/>
              </a:buClr>
              <a:buSzPts val="2800"/>
              <a:buFont typeface="Bree Serif"/>
              <a:buNone/>
              <a:defRPr sz="2800" b="1">
                <a:solidFill>
                  <a:srgbClr val="FBFBFB"/>
                </a:solidFill>
                <a:latin typeface="Bree Serif"/>
                <a:ea typeface="Bree Serif"/>
                <a:cs typeface="Bree Serif"/>
                <a:sym typeface="Bree Serif"/>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rgbClr val="FFFFFF"/>
              </a:buClr>
              <a:buSzPts val="1800"/>
              <a:buFont typeface="Roboto Light"/>
              <a:buChar char="●"/>
              <a:defRPr sz="1800">
                <a:solidFill>
                  <a:srgbClr val="FFFFFF"/>
                </a:solidFill>
                <a:latin typeface="Roboto Light"/>
                <a:ea typeface="Roboto Light"/>
                <a:cs typeface="Roboto Light"/>
                <a:sym typeface="Roboto Light"/>
              </a:defRPr>
            </a:lvl1pPr>
            <a:lvl2pPr marL="914400" lvl="1" indent="-317500">
              <a:lnSpc>
                <a:spcPct val="115000"/>
              </a:lnSpc>
              <a:spcBef>
                <a:spcPts val="1600"/>
              </a:spcBef>
              <a:spcAft>
                <a:spcPts val="0"/>
              </a:spcAft>
              <a:buClr>
                <a:srgbClr val="FFFFFF"/>
              </a:buClr>
              <a:buSzPts val="1400"/>
              <a:buFont typeface="Roboto Light"/>
              <a:buChar char="○"/>
              <a:defRPr>
                <a:solidFill>
                  <a:srgbClr val="FFFFFF"/>
                </a:solidFill>
                <a:latin typeface="Roboto Light"/>
                <a:ea typeface="Roboto Light"/>
                <a:cs typeface="Roboto Light"/>
                <a:sym typeface="Roboto Light"/>
              </a:defRPr>
            </a:lvl2pPr>
            <a:lvl3pPr marL="1371600" lvl="2" indent="-317500">
              <a:lnSpc>
                <a:spcPct val="115000"/>
              </a:lnSpc>
              <a:spcBef>
                <a:spcPts val="1600"/>
              </a:spcBef>
              <a:spcAft>
                <a:spcPts val="0"/>
              </a:spcAft>
              <a:buClr>
                <a:srgbClr val="FFFFFF"/>
              </a:buClr>
              <a:buSzPts val="1400"/>
              <a:buFont typeface="Roboto Light"/>
              <a:buChar char="■"/>
              <a:defRPr>
                <a:solidFill>
                  <a:srgbClr val="FFFFFF"/>
                </a:solidFill>
                <a:latin typeface="Roboto Light"/>
                <a:ea typeface="Roboto Light"/>
                <a:cs typeface="Roboto Light"/>
                <a:sym typeface="Roboto Light"/>
              </a:defRPr>
            </a:lvl3pPr>
            <a:lvl4pPr marL="1828800" lvl="3" indent="-317500">
              <a:lnSpc>
                <a:spcPct val="115000"/>
              </a:lnSpc>
              <a:spcBef>
                <a:spcPts val="1600"/>
              </a:spcBef>
              <a:spcAft>
                <a:spcPts val="0"/>
              </a:spcAft>
              <a:buClr>
                <a:srgbClr val="FFFFFF"/>
              </a:buClr>
              <a:buSzPts val="1400"/>
              <a:buFont typeface="Roboto Light"/>
              <a:buChar char="●"/>
              <a:defRPr>
                <a:solidFill>
                  <a:srgbClr val="FFFFFF"/>
                </a:solidFill>
                <a:latin typeface="Roboto Light"/>
                <a:ea typeface="Roboto Light"/>
                <a:cs typeface="Roboto Light"/>
                <a:sym typeface="Roboto Light"/>
              </a:defRPr>
            </a:lvl4pPr>
            <a:lvl5pPr marL="2286000" lvl="4" indent="-317500">
              <a:lnSpc>
                <a:spcPct val="115000"/>
              </a:lnSpc>
              <a:spcBef>
                <a:spcPts val="1600"/>
              </a:spcBef>
              <a:spcAft>
                <a:spcPts val="0"/>
              </a:spcAft>
              <a:buClr>
                <a:srgbClr val="FFFFFF"/>
              </a:buClr>
              <a:buSzPts val="1400"/>
              <a:buFont typeface="Roboto Light"/>
              <a:buChar char="○"/>
              <a:defRPr>
                <a:solidFill>
                  <a:srgbClr val="FFFFFF"/>
                </a:solidFill>
                <a:latin typeface="Roboto Light"/>
                <a:ea typeface="Roboto Light"/>
                <a:cs typeface="Roboto Light"/>
                <a:sym typeface="Roboto Light"/>
              </a:defRPr>
            </a:lvl5pPr>
            <a:lvl6pPr marL="2743200" lvl="5" indent="-317500">
              <a:lnSpc>
                <a:spcPct val="115000"/>
              </a:lnSpc>
              <a:spcBef>
                <a:spcPts val="1600"/>
              </a:spcBef>
              <a:spcAft>
                <a:spcPts val="0"/>
              </a:spcAft>
              <a:buClr>
                <a:srgbClr val="FFFFFF"/>
              </a:buClr>
              <a:buSzPts val="1400"/>
              <a:buFont typeface="Roboto Light"/>
              <a:buChar char="■"/>
              <a:defRPr>
                <a:solidFill>
                  <a:srgbClr val="FFFFFF"/>
                </a:solidFill>
                <a:latin typeface="Roboto Light"/>
                <a:ea typeface="Roboto Light"/>
                <a:cs typeface="Roboto Light"/>
                <a:sym typeface="Roboto Light"/>
              </a:defRPr>
            </a:lvl6pPr>
            <a:lvl7pPr marL="3200400" lvl="6" indent="-317500">
              <a:lnSpc>
                <a:spcPct val="115000"/>
              </a:lnSpc>
              <a:spcBef>
                <a:spcPts val="1600"/>
              </a:spcBef>
              <a:spcAft>
                <a:spcPts val="0"/>
              </a:spcAft>
              <a:buClr>
                <a:srgbClr val="FFFFFF"/>
              </a:buClr>
              <a:buSzPts val="1400"/>
              <a:buFont typeface="Roboto Light"/>
              <a:buChar char="●"/>
              <a:defRPr>
                <a:solidFill>
                  <a:srgbClr val="FFFFFF"/>
                </a:solidFill>
                <a:latin typeface="Roboto Light"/>
                <a:ea typeface="Roboto Light"/>
                <a:cs typeface="Roboto Light"/>
                <a:sym typeface="Roboto Light"/>
              </a:defRPr>
            </a:lvl7pPr>
            <a:lvl8pPr marL="3657600" lvl="7" indent="-317500">
              <a:lnSpc>
                <a:spcPct val="115000"/>
              </a:lnSpc>
              <a:spcBef>
                <a:spcPts val="1600"/>
              </a:spcBef>
              <a:spcAft>
                <a:spcPts val="0"/>
              </a:spcAft>
              <a:buClr>
                <a:srgbClr val="FFFFFF"/>
              </a:buClr>
              <a:buSzPts val="1400"/>
              <a:buFont typeface="Roboto Light"/>
              <a:buChar char="○"/>
              <a:defRPr>
                <a:solidFill>
                  <a:srgbClr val="FFFFFF"/>
                </a:solidFill>
                <a:latin typeface="Roboto Light"/>
                <a:ea typeface="Roboto Light"/>
                <a:cs typeface="Roboto Light"/>
                <a:sym typeface="Roboto Light"/>
              </a:defRPr>
            </a:lvl8pPr>
            <a:lvl9pPr marL="4114800" lvl="8" indent="-317500">
              <a:lnSpc>
                <a:spcPct val="115000"/>
              </a:lnSpc>
              <a:spcBef>
                <a:spcPts val="1600"/>
              </a:spcBef>
              <a:spcAft>
                <a:spcPts val="1600"/>
              </a:spcAft>
              <a:buClr>
                <a:srgbClr val="FFFFFF"/>
              </a:buClr>
              <a:buSzPts val="1400"/>
              <a:buFont typeface="Roboto Light"/>
              <a:buChar char="■"/>
              <a:defRPr>
                <a:solidFill>
                  <a:srgbClr val="FFFFFF"/>
                </a:solidFill>
                <a:latin typeface="Roboto Light"/>
                <a:ea typeface="Roboto Light"/>
                <a:cs typeface="Roboto Light"/>
                <a:sym typeface="Roboto Light"/>
              </a:defRPr>
            </a:lvl9pPr>
          </a:lstStyle>
          <a:p>
            <a:endParaRPr/>
          </a:p>
        </p:txBody>
      </p:sp>
    </p:spTree>
  </p:cSld>
  <p:clrMap bg1="lt1" tx1="dk1" bg2="dk2" tx2="lt2" accent1="accent1" accent2="accent2" accent3="accent3" accent4="accent4" accent5="accent5" accent6="accent6" hlink="hlink" folHlink="folHlink"/>
  <p:sldLayoutIdLst>
    <p:sldLayoutId id="2147483650" r:id="rId1"/>
    <p:sldLayoutId id="2147483656" r:id="rId2"/>
    <p:sldLayoutId id="2147483663" r:id="rId3"/>
    <p:sldLayoutId id="2147483671" r:id="rId4"/>
    <p:sldLayoutId id="2147483672"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24"/>
          <p:cNvSpPr txBox="1">
            <a:spLocks noGrp="1"/>
          </p:cNvSpPr>
          <p:nvPr>
            <p:ph type="ctrTitle"/>
          </p:nvPr>
        </p:nvSpPr>
        <p:spPr>
          <a:xfrm>
            <a:off x="4488872" y="1794926"/>
            <a:ext cx="3824273" cy="6066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vi-VN" sz="3000" dirty="0"/>
              <a:t>NHÂN HÒA GROUP</a:t>
            </a:r>
            <a:endParaRPr sz="3000" dirty="0"/>
          </a:p>
        </p:txBody>
      </p:sp>
      <p:sp>
        <p:nvSpPr>
          <p:cNvPr id="263" name="Google Shape;263;p24"/>
          <p:cNvSpPr txBox="1">
            <a:spLocks noGrp="1"/>
          </p:cNvSpPr>
          <p:nvPr>
            <p:ph type="subTitle" idx="1"/>
          </p:nvPr>
        </p:nvSpPr>
        <p:spPr>
          <a:xfrm>
            <a:off x="4488872" y="2746377"/>
            <a:ext cx="4177145" cy="1186701"/>
          </a:xfrm>
          <a:prstGeom prst="rect">
            <a:avLst/>
          </a:prstGeom>
        </p:spPr>
        <p:txBody>
          <a:bodyPr spcFirstLastPara="1" wrap="square" lIns="91425" tIns="91425" rIns="91425" bIns="91425" anchor="t" anchorCtr="0">
            <a:noAutofit/>
          </a:bodyPr>
          <a:lstStyle/>
          <a:p>
            <a:pPr marL="0" lvl="0" indent="0" algn="just">
              <a:buClr>
                <a:schemeClr val="dk1"/>
              </a:buClr>
            </a:pPr>
            <a:r>
              <a:rPr lang="vi-VN" sz="1200" dirty="0"/>
              <a:t>Nhân Hòa Group được thành lập vào năm 2002 và được biết đến là đơn vị hàng đầu cung cấp các sản phẩm, dịch vụ Công nghệ thông tin (CNTT) chất lượng cao, phù hợp với tất cả cá nhân, doanh nghiệp đang có nhu cầu sở hữu hosting, domain, email, server; thiết kế website, Marketing, SEO; hợp đồng điện tử; phần mềm…</a:t>
            </a:r>
            <a:r>
              <a:rPr lang="es" sz="1200" dirty="0"/>
              <a:t>.</a:t>
            </a:r>
            <a:endParaRPr sz="1200" dirty="0"/>
          </a:p>
          <a:p>
            <a:pPr marL="0" lvl="0" indent="0" algn="just" rtl="0">
              <a:spcBef>
                <a:spcPts val="0"/>
              </a:spcBef>
              <a:spcAft>
                <a:spcPts val="0"/>
              </a:spcAft>
              <a:buNone/>
            </a:pPr>
            <a:endParaRPr dirty="0"/>
          </a:p>
        </p:txBody>
      </p:sp>
      <p:cxnSp>
        <p:nvCxnSpPr>
          <p:cNvPr id="264" name="Google Shape;264;p24"/>
          <p:cNvCxnSpPr/>
          <p:nvPr/>
        </p:nvCxnSpPr>
        <p:spPr>
          <a:xfrm>
            <a:off x="4564998" y="2341276"/>
            <a:ext cx="4448400" cy="0"/>
          </a:xfrm>
          <a:prstGeom prst="straightConnector1">
            <a:avLst/>
          </a:prstGeom>
          <a:noFill/>
          <a:ln w="9525" cap="flat" cmpd="sng">
            <a:solidFill>
              <a:schemeClr val="accent1"/>
            </a:solidFill>
            <a:prstDash val="solid"/>
            <a:round/>
            <a:headEnd type="none" w="med" len="med"/>
            <a:tailEnd type="none" w="med" len="med"/>
          </a:ln>
        </p:spPr>
      </p:cxn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3392" y="1932709"/>
            <a:ext cx="2248536" cy="2000369"/>
          </a:xfrm>
          <a:prstGeom prst="rect">
            <a:avLst/>
          </a:prstGeom>
        </p:spPr>
      </p:pic>
      <p:sp>
        <p:nvSpPr>
          <p:cNvPr id="6" name="Rectangle 5"/>
          <p:cNvSpPr/>
          <p:nvPr/>
        </p:nvSpPr>
        <p:spPr>
          <a:xfrm>
            <a:off x="3350563" y="4804089"/>
            <a:ext cx="2428870" cy="246221"/>
          </a:xfrm>
          <a:prstGeom prst="rect">
            <a:avLst/>
          </a:prstGeom>
          <a:noFill/>
        </p:spPr>
        <p:txBody>
          <a:bodyPr wrap="none" lIns="91440" tIns="45720" rIns="91440" bIns="45720">
            <a:spAutoFit/>
          </a:bodyPr>
          <a:lstStyle/>
          <a:p>
            <a:pPr marL="0" indent="0"/>
            <a:r>
              <a:rPr lang="en-US" sz="1000" dirty="0">
                <a:solidFill>
                  <a:schemeClr val="bg1"/>
                </a:solidFill>
                <a:latin typeface="Roboto Black"/>
              </a:rPr>
              <a:t>NHAN HOA Software Company Limited</a:t>
            </a:r>
          </a:p>
        </p:txBody>
      </p:sp>
      <p:sp>
        <p:nvSpPr>
          <p:cNvPr id="2" name="Google Shape;318;p45">
            <a:extLst>
              <a:ext uri="{FF2B5EF4-FFF2-40B4-BE49-F238E27FC236}">
                <a16:creationId xmlns:a16="http://schemas.microsoft.com/office/drawing/2014/main" id="{6AC17D5E-9602-FAE3-6AE7-302AF2A890EB}"/>
              </a:ext>
            </a:extLst>
          </p:cNvPr>
          <p:cNvSpPr/>
          <p:nvPr/>
        </p:nvSpPr>
        <p:spPr>
          <a:xfrm>
            <a:off x="2670198" y="4827450"/>
            <a:ext cx="4119000" cy="199500"/>
          </a:xfrm>
          <a:prstGeom prst="ellipse">
            <a:avLst/>
          </a:prstGeom>
          <a:gradFill>
            <a:gsLst>
              <a:gs pos="0">
                <a:srgbClr val="FFFFFF">
                  <a:alpha val="0"/>
                </a:srgbClr>
              </a:gs>
              <a:gs pos="50000">
                <a:srgbClr val="010101">
                  <a:alpha val="55686"/>
                </a:srgbClr>
              </a:gs>
              <a:gs pos="100000">
                <a:srgbClr val="FFFFFF">
                  <a:alpha val="0"/>
                </a:srgbClr>
              </a:gs>
            </a:gsLst>
            <a:lin ang="10800025" scaled="0"/>
          </a:gradFill>
          <a:ln>
            <a:noFill/>
          </a:ln>
          <a:effectLst>
            <a:outerShdw blurRad="114300" dist="952500" dir="5700000" algn="bl" rotWithShape="0">
              <a:srgbClr val="000000"/>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7" name="Picture 6">
            <a:extLst>
              <a:ext uri="{FF2B5EF4-FFF2-40B4-BE49-F238E27FC236}">
                <a16:creationId xmlns:a16="http://schemas.microsoft.com/office/drawing/2014/main" id="{F3BC6B06-A113-0A0F-DDC9-77E469274C4E}"/>
              </a:ext>
            </a:extLst>
          </p:cNvPr>
          <p:cNvPicPr>
            <a:picLocks noChangeAspect="1"/>
          </p:cNvPicPr>
          <p:nvPr/>
        </p:nvPicPr>
        <p:blipFill>
          <a:blip r:embed="rId4"/>
          <a:stretch>
            <a:fillRect/>
          </a:stretch>
        </p:blipFill>
        <p:spPr>
          <a:xfrm>
            <a:off x="46722" y="154255"/>
            <a:ext cx="3366281" cy="713424"/>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02"/>
        <p:cNvGrpSpPr/>
        <p:nvPr/>
      </p:nvGrpSpPr>
      <p:grpSpPr>
        <a:xfrm>
          <a:off x="0" y="0"/>
          <a:ext cx="0" cy="0"/>
          <a:chOff x="0" y="0"/>
          <a:chExt cx="0" cy="0"/>
        </a:xfrm>
      </p:grpSpPr>
      <p:sp>
        <p:nvSpPr>
          <p:cNvPr id="1003" name="Google Shape;1003;p37"/>
          <p:cNvSpPr txBox="1">
            <a:spLocks noGrp="1"/>
          </p:cNvSpPr>
          <p:nvPr>
            <p:ph type="ctrTitle"/>
          </p:nvPr>
        </p:nvSpPr>
        <p:spPr>
          <a:xfrm>
            <a:off x="311700" y="644550"/>
            <a:ext cx="8520600" cy="606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US" dirty="0"/>
              <a:t>01. QUY TRÌNH TRIỂN KHAI</a:t>
            </a:r>
            <a:endParaRPr dirty="0"/>
          </a:p>
        </p:txBody>
      </p:sp>
      <p:sp>
        <p:nvSpPr>
          <p:cNvPr id="1004" name="Google Shape;1004;p37"/>
          <p:cNvSpPr/>
          <p:nvPr/>
        </p:nvSpPr>
        <p:spPr>
          <a:xfrm>
            <a:off x="2293016" y="2645636"/>
            <a:ext cx="4557964" cy="779241"/>
          </a:xfrm>
          <a:custGeom>
            <a:avLst/>
            <a:gdLst/>
            <a:ahLst/>
            <a:cxnLst/>
            <a:rect l="l" t="t" r="r" b="b"/>
            <a:pathLst>
              <a:path w="285542" h="48817" extrusionOk="0">
                <a:moveTo>
                  <a:pt x="281108" y="21018"/>
                </a:moveTo>
                <a:cubicBezTo>
                  <a:pt x="279335" y="21018"/>
                  <a:pt x="277927" y="22322"/>
                  <a:pt x="277771" y="24095"/>
                </a:cubicBezTo>
                <a:lnTo>
                  <a:pt x="266766" y="24095"/>
                </a:lnTo>
                <a:cubicBezTo>
                  <a:pt x="266505" y="22479"/>
                  <a:pt x="264576" y="21853"/>
                  <a:pt x="263428" y="22896"/>
                </a:cubicBezTo>
                <a:cubicBezTo>
                  <a:pt x="262229" y="23991"/>
                  <a:pt x="262750" y="25921"/>
                  <a:pt x="264263" y="26338"/>
                </a:cubicBezTo>
                <a:cubicBezTo>
                  <a:pt x="263272" y="38646"/>
                  <a:pt x="252998" y="48138"/>
                  <a:pt x="240637" y="48138"/>
                </a:cubicBezTo>
                <a:cubicBezTo>
                  <a:pt x="228277" y="48138"/>
                  <a:pt x="218002" y="38646"/>
                  <a:pt x="216959" y="26338"/>
                </a:cubicBezTo>
                <a:cubicBezTo>
                  <a:pt x="218472" y="25921"/>
                  <a:pt x="218993" y="23991"/>
                  <a:pt x="217794" y="22948"/>
                </a:cubicBezTo>
                <a:cubicBezTo>
                  <a:pt x="216646" y="21853"/>
                  <a:pt x="214769" y="22479"/>
                  <a:pt x="214508" y="24095"/>
                </a:cubicBezTo>
                <a:lnTo>
                  <a:pt x="201835" y="24095"/>
                </a:lnTo>
                <a:cubicBezTo>
                  <a:pt x="201678" y="23157"/>
                  <a:pt x="200896" y="22479"/>
                  <a:pt x="200009" y="22427"/>
                </a:cubicBezTo>
                <a:cubicBezTo>
                  <a:pt x="198966" y="9753"/>
                  <a:pt x="188379" y="1"/>
                  <a:pt x="175654" y="1"/>
                </a:cubicBezTo>
                <a:cubicBezTo>
                  <a:pt x="162980" y="1"/>
                  <a:pt x="152393" y="9753"/>
                  <a:pt x="151350" y="22427"/>
                </a:cubicBezTo>
                <a:cubicBezTo>
                  <a:pt x="150411" y="22479"/>
                  <a:pt x="149681" y="23157"/>
                  <a:pt x="149525" y="24095"/>
                </a:cubicBezTo>
                <a:lnTo>
                  <a:pt x="136903" y="24095"/>
                </a:lnTo>
                <a:cubicBezTo>
                  <a:pt x="136643" y="22479"/>
                  <a:pt x="134765" y="21853"/>
                  <a:pt x="133566" y="22896"/>
                </a:cubicBezTo>
                <a:cubicBezTo>
                  <a:pt x="132418" y="23991"/>
                  <a:pt x="132888" y="25921"/>
                  <a:pt x="134400" y="26338"/>
                </a:cubicBezTo>
                <a:cubicBezTo>
                  <a:pt x="133409" y="38646"/>
                  <a:pt x="123135" y="48138"/>
                  <a:pt x="110774" y="48138"/>
                </a:cubicBezTo>
                <a:cubicBezTo>
                  <a:pt x="98414" y="48138"/>
                  <a:pt x="88088" y="38646"/>
                  <a:pt x="87097" y="26338"/>
                </a:cubicBezTo>
                <a:cubicBezTo>
                  <a:pt x="88609" y="25921"/>
                  <a:pt x="89131" y="23991"/>
                  <a:pt x="87931" y="22896"/>
                </a:cubicBezTo>
                <a:cubicBezTo>
                  <a:pt x="86732" y="21853"/>
                  <a:pt x="84854" y="22479"/>
                  <a:pt x="84593" y="24095"/>
                </a:cubicBezTo>
                <a:lnTo>
                  <a:pt x="71972" y="24095"/>
                </a:lnTo>
                <a:cubicBezTo>
                  <a:pt x="71816" y="23157"/>
                  <a:pt x="71033" y="22479"/>
                  <a:pt x="70095" y="22427"/>
                </a:cubicBezTo>
                <a:cubicBezTo>
                  <a:pt x="68999" y="9805"/>
                  <a:pt x="58464" y="157"/>
                  <a:pt x="45791" y="157"/>
                </a:cubicBezTo>
                <a:cubicBezTo>
                  <a:pt x="33170" y="157"/>
                  <a:pt x="22635" y="9805"/>
                  <a:pt x="21539" y="22427"/>
                </a:cubicBezTo>
                <a:cubicBezTo>
                  <a:pt x="20601" y="22479"/>
                  <a:pt x="19818" y="23157"/>
                  <a:pt x="19662" y="24095"/>
                </a:cubicBezTo>
                <a:lnTo>
                  <a:pt x="6728" y="24095"/>
                </a:lnTo>
                <a:cubicBezTo>
                  <a:pt x="6311" y="19767"/>
                  <a:pt x="0" y="20132"/>
                  <a:pt x="0" y="24408"/>
                </a:cubicBezTo>
                <a:cubicBezTo>
                  <a:pt x="0" y="28633"/>
                  <a:pt x="6311" y="28998"/>
                  <a:pt x="6728" y="24721"/>
                </a:cubicBezTo>
                <a:lnTo>
                  <a:pt x="19662" y="24721"/>
                </a:lnTo>
                <a:cubicBezTo>
                  <a:pt x="19871" y="26286"/>
                  <a:pt x="21800" y="26964"/>
                  <a:pt x="23000" y="25869"/>
                </a:cubicBezTo>
                <a:cubicBezTo>
                  <a:pt x="24147" y="24826"/>
                  <a:pt x="23678" y="22844"/>
                  <a:pt x="22113" y="22479"/>
                </a:cubicBezTo>
                <a:cubicBezTo>
                  <a:pt x="23104" y="10118"/>
                  <a:pt x="33431" y="626"/>
                  <a:pt x="45791" y="626"/>
                </a:cubicBezTo>
                <a:cubicBezTo>
                  <a:pt x="58151" y="626"/>
                  <a:pt x="68478" y="10118"/>
                  <a:pt x="69469" y="22479"/>
                </a:cubicBezTo>
                <a:cubicBezTo>
                  <a:pt x="67904" y="22896"/>
                  <a:pt x="67435" y="24826"/>
                  <a:pt x="68634" y="25869"/>
                </a:cubicBezTo>
                <a:cubicBezTo>
                  <a:pt x="69834" y="26964"/>
                  <a:pt x="71711" y="26286"/>
                  <a:pt x="71972" y="24721"/>
                </a:cubicBezTo>
                <a:lnTo>
                  <a:pt x="84593" y="24721"/>
                </a:lnTo>
                <a:cubicBezTo>
                  <a:pt x="84750" y="25608"/>
                  <a:pt x="85480" y="26338"/>
                  <a:pt x="86419" y="26390"/>
                </a:cubicBezTo>
                <a:cubicBezTo>
                  <a:pt x="87462" y="39064"/>
                  <a:pt x="98049" y="48764"/>
                  <a:pt x="110722" y="48764"/>
                </a:cubicBezTo>
                <a:cubicBezTo>
                  <a:pt x="123448" y="48764"/>
                  <a:pt x="133983" y="39064"/>
                  <a:pt x="135026" y="26390"/>
                </a:cubicBezTo>
                <a:cubicBezTo>
                  <a:pt x="135965" y="26338"/>
                  <a:pt x="136747" y="25660"/>
                  <a:pt x="136903" y="24721"/>
                </a:cubicBezTo>
                <a:lnTo>
                  <a:pt x="149525" y="24721"/>
                </a:lnTo>
                <a:cubicBezTo>
                  <a:pt x="149785" y="26286"/>
                  <a:pt x="151663" y="26964"/>
                  <a:pt x="152862" y="25869"/>
                </a:cubicBezTo>
                <a:cubicBezTo>
                  <a:pt x="154010" y="24826"/>
                  <a:pt x="153540" y="22896"/>
                  <a:pt x="152028" y="22479"/>
                </a:cubicBezTo>
                <a:cubicBezTo>
                  <a:pt x="153019" y="10118"/>
                  <a:pt x="163293" y="626"/>
                  <a:pt x="175706" y="626"/>
                </a:cubicBezTo>
                <a:cubicBezTo>
                  <a:pt x="188066" y="626"/>
                  <a:pt x="198393" y="10118"/>
                  <a:pt x="199384" y="22479"/>
                </a:cubicBezTo>
                <a:cubicBezTo>
                  <a:pt x="197819" y="22844"/>
                  <a:pt x="197350" y="24826"/>
                  <a:pt x="198497" y="25869"/>
                </a:cubicBezTo>
                <a:cubicBezTo>
                  <a:pt x="199696" y="26964"/>
                  <a:pt x="201574" y="26286"/>
                  <a:pt x="201835" y="24721"/>
                </a:cubicBezTo>
                <a:lnTo>
                  <a:pt x="214508" y="24721"/>
                </a:lnTo>
                <a:cubicBezTo>
                  <a:pt x="214612" y="25660"/>
                  <a:pt x="215395" y="26338"/>
                  <a:pt x="216333" y="26390"/>
                </a:cubicBezTo>
                <a:cubicBezTo>
                  <a:pt x="217377" y="39064"/>
                  <a:pt x="227964" y="48816"/>
                  <a:pt x="240637" y="48816"/>
                </a:cubicBezTo>
                <a:cubicBezTo>
                  <a:pt x="253363" y="48816"/>
                  <a:pt x="263898" y="39064"/>
                  <a:pt x="264941" y="26390"/>
                </a:cubicBezTo>
                <a:cubicBezTo>
                  <a:pt x="265879" y="26338"/>
                  <a:pt x="266610" y="25660"/>
                  <a:pt x="266766" y="24721"/>
                </a:cubicBezTo>
                <a:lnTo>
                  <a:pt x="277771" y="24721"/>
                </a:lnTo>
                <a:cubicBezTo>
                  <a:pt x="278083" y="27642"/>
                  <a:pt x="281682" y="28789"/>
                  <a:pt x="283612" y="26651"/>
                </a:cubicBezTo>
                <a:cubicBezTo>
                  <a:pt x="285541" y="24461"/>
                  <a:pt x="284029" y="21018"/>
                  <a:pt x="281108" y="21018"/>
                </a:cubicBezTo>
                <a:close/>
              </a:path>
            </a:pathLst>
          </a:custGeom>
          <a:solidFill>
            <a:srgbClr val="F6F6F6"/>
          </a:solidFill>
          <a:ln w="1905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5" name="Google Shape;1005;p37"/>
          <p:cNvSpPr/>
          <p:nvPr/>
        </p:nvSpPr>
        <p:spPr>
          <a:xfrm>
            <a:off x="2707594" y="2718904"/>
            <a:ext cx="632722" cy="632706"/>
          </a:xfrm>
          <a:custGeom>
            <a:avLst/>
            <a:gdLst/>
            <a:ahLst/>
            <a:cxnLst/>
            <a:rect l="l" t="t" r="r" b="b"/>
            <a:pathLst>
              <a:path w="39638" h="39637" extrusionOk="0">
                <a:moveTo>
                  <a:pt x="19819" y="0"/>
                </a:moveTo>
                <a:cubicBezTo>
                  <a:pt x="8867" y="0"/>
                  <a:pt x="1" y="8866"/>
                  <a:pt x="1" y="19818"/>
                </a:cubicBezTo>
                <a:cubicBezTo>
                  <a:pt x="1" y="30771"/>
                  <a:pt x="8867" y="39637"/>
                  <a:pt x="19819" y="39637"/>
                </a:cubicBezTo>
                <a:cubicBezTo>
                  <a:pt x="30771" y="39637"/>
                  <a:pt x="39637" y="30771"/>
                  <a:pt x="39637" y="19818"/>
                </a:cubicBezTo>
                <a:cubicBezTo>
                  <a:pt x="39637" y="8866"/>
                  <a:pt x="30771" y="0"/>
                  <a:pt x="19819" y="0"/>
                </a:cubicBezTo>
                <a:close/>
              </a:path>
            </a:pathLst>
          </a:custGeom>
          <a:solidFill>
            <a:srgbClr val="48FF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6" name="Google Shape;1006;p37"/>
          <p:cNvSpPr/>
          <p:nvPr/>
        </p:nvSpPr>
        <p:spPr>
          <a:xfrm>
            <a:off x="2963999" y="2667282"/>
            <a:ext cx="119894" cy="57465"/>
          </a:xfrm>
          <a:custGeom>
            <a:avLst/>
            <a:gdLst/>
            <a:ahLst/>
            <a:cxnLst/>
            <a:rect l="l" t="t" r="r" b="b"/>
            <a:pathLst>
              <a:path w="7511" h="3600" extrusionOk="0">
                <a:moveTo>
                  <a:pt x="3756" y="1"/>
                </a:moveTo>
                <a:lnTo>
                  <a:pt x="1" y="3599"/>
                </a:lnTo>
                <a:lnTo>
                  <a:pt x="7511" y="3599"/>
                </a:lnTo>
                <a:lnTo>
                  <a:pt x="3756" y="1"/>
                </a:lnTo>
                <a:close/>
              </a:path>
            </a:pathLst>
          </a:custGeom>
          <a:solidFill>
            <a:srgbClr val="48FF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7" name="Google Shape;1007;p37"/>
          <p:cNvSpPr/>
          <p:nvPr/>
        </p:nvSpPr>
        <p:spPr>
          <a:xfrm>
            <a:off x="2959003" y="2002124"/>
            <a:ext cx="129887" cy="129871"/>
          </a:xfrm>
          <a:custGeom>
            <a:avLst/>
            <a:gdLst/>
            <a:ahLst/>
            <a:cxnLst/>
            <a:rect l="l" t="t" r="r" b="b"/>
            <a:pathLst>
              <a:path w="8137" h="8136" extrusionOk="0">
                <a:moveTo>
                  <a:pt x="4069" y="0"/>
                </a:moveTo>
                <a:cubicBezTo>
                  <a:pt x="1826" y="0"/>
                  <a:pt x="1" y="1825"/>
                  <a:pt x="1" y="4068"/>
                </a:cubicBezTo>
                <a:cubicBezTo>
                  <a:pt x="1" y="6311"/>
                  <a:pt x="1826" y="8136"/>
                  <a:pt x="4069" y="8136"/>
                </a:cubicBezTo>
                <a:cubicBezTo>
                  <a:pt x="6312" y="8136"/>
                  <a:pt x="8137" y="6311"/>
                  <a:pt x="8137" y="4068"/>
                </a:cubicBezTo>
                <a:cubicBezTo>
                  <a:pt x="8137" y="1825"/>
                  <a:pt x="6312" y="0"/>
                  <a:pt x="4069" y="0"/>
                </a:cubicBezTo>
                <a:close/>
              </a:path>
            </a:pathLst>
          </a:custGeom>
          <a:solidFill>
            <a:srgbClr val="48FF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8" name="Google Shape;1008;p37"/>
          <p:cNvSpPr/>
          <p:nvPr/>
        </p:nvSpPr>
        <p:spPr>
          <a:xfrm>
            <a:off x="2987320" y="2030426"/>
            <a:ext cx="73268" cy="73268"/>
          </a:xfrm>
          <a:custGeom>
            <a:avLst/>
            <a:gdLst/>
            <a:ahLst/>
            <a:cxnLst/>
            <a:rect l="l" t="t" r="r" b="b"/>
            <a:pathLst>
              <a:path w="4590" h="4590" extrusionOk="0">
                <a:moveTo>
                  <a:pt x="2295" y="0"/>
                </a:moveTo>
                <a:cubicBezTo>
                  <a:pt x="1043" y="0"/>
                  <a:pt x="0" y="1043"/>
                  <a:pt x="0" y="2295"/>
                </a:cubicBezTo>
                <a:cubicBezTo>
                  <a:pt x="0" y="3547"/>
                  <a:pt x="1043" y="4590"/>
                  <a:pt x="2295" y="4590"/>
                </a:cubicBezTo>
                <a:cubicBezTo>
                  <a:pt x="3547" y="4590"/>
                  <a:pt x="4590" y="3547"/>
                  <a:pt x="4590" y="2295"/>
                </a:cubicBezTo>
                <a:cubicBezTo>
                  <a:pt x="4590" y="1043"/>
                  <a:pt x="3547" y="0"/>
                  <a:pt x="2295" y="0"/>
                </a:cubicBezTo>
                <a:close/>
              </a:path>
            </a:pathLst>
          </a:custGeom>
          <a:solidFill>
            <a:srgbClr val="48FF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9" name="Google Shape;1009;p37"/>
          <p:cNvSpPr/>
          <p:nvPr/>
        </p:nvSpPr>
        <p:spPr>
          <a:xfrm>
            <a:off x="3023938" y="2122003"/>
            <a:ext cx="16" cy="617717"/>
          </a:xfrm>
          <a:custGeom>
            <a:avLst/>
            <a:gdLst/>
            <a:ahLst/>
            <a:cxnLst/>
            <a:rect l="l" t="t" r="r" b="b"/>
            <a:pathLst>
              <a:path w="1" h="38698" fill="none" extrusionOk="0">
                <a:moveTo>
                  <a:pt x="1" y="38698"/>
                </a:moveTo>
                <a:lnTo>
                  <a:pt x="1" y="0"/>
                </a:lnTo>
              </a:path>
            </a:pathLst>
          </a:custGeom>
          <a:solidFill>
            <a:schemeClr val="accent1"/>
          </a:solidFill>
          <a:ln w="24775" cap="rnd" cmpd="sng">
            <a:solidFill>
              <a:srgbClr val="48FFD5"/>
            </a:solidFill>
            <a:prstDash val="solid"/>
            <a:miter lim="5215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0" name="Google Shape;1010;p37"/>
          <p:cNvSpPr/>
          <p:nvPr/>
        </p:nvSpPr>
        <p:spPr>
          <a:xfrm>
            <a:off x="2793344" y="2804639"/>
            <a:ext cx="460390" cy="460390"/>
          </a:xfrm>
          <a:custGeom>
            <a:avLst/>
            <a:gdLst/>
            <a:ahLst/>
            <a:cxnLst/>
            <a:rect l="l" t="t" r="r" b="b"/>
            <a:pathLst>
              <a:path w="28842" h="28842" extrusionOk="0">
                <a:moveTo>
                  <a:pt x="14447" y="1"/>
                </a:moveTo>
                <a:cubicBezTo>
                  <a:pt x="6467" y="1"/>
                  <a:pt x="0" y="6468"/>
                  <a:pt x="0" y="14447"/>
                </a:cubicBezTo>
                <a:cubicBezTo>
                  <a:pt x="0" y="22375"/>
                  <a:pt x="6467" y="28842"/>
                  <a:pt x="14447" y="28842"/>
                </a:cubicBezTo>
                <a:cubicBezTo>
                  <a:pt x="22426" y="28842"/>
                  <a:pt x="28841" y="22375"/>
                  <a:pt x="28841" y="14447"/>
                </a:cubicBezTo>
                <a:cubicBezTo>
                  <a:pt x="28841" y="6468"/>
                  <a:pt x="22426" y="1"/>
                  <a:pt x="14447"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1" name="Google Shape;1011;p37"/>
          <p:cNvSpPr/>
          <p:nvPr/>
        </p:nvSpPr>
        <p:spPr>
          <a:xfrm>
            <a:off x="2793344" y="2804639"/>
            <a:ext cx="460390" cy="460390"/>
          </a:xfrm>
          <a:custGeom>
            <a:avLst/>
            <a:gdLst/>
            <a:ahLst/>
            <a:cxnLst/>
            <a:rect l="l" t="t" r="r" b="b"/>
            <a:pathLst>
              <a:path w="28842" h="28842" extrusionOk="0">
                <a:moveTo>
                  <a:pt x="14447" y="1"/>
                </a:moveTo>
                <a:cubicBezTo>
                  <a:pt x="6467" y="1"/>
                  <a:pt x="0" y="6468"/>
                  <a:pt x="0" y="14447"/>
                </a:cubicBezTo>
                <a:cubicBezTo>
                  <a:pt x="0" y="22375"/>
                  <a:pt x="6467" y="28842"/>
                  <a:pt x="14447" y="28842"/>
                </a:cubicBezTo>
                <a:cubicBezTo>
                  <a:pt x="22426" y="28842"/>
                  <a:pt x="28841" y="22375"/>
                  <a:pt x="28841" y="14447"/>
                </a:cubicBezTo>
                <a:cubicBezTo>
                  <a:pt x="28841" y="6468"/>
                  <a:pt x="22426" y="1"/>
                  <a:pt x="14447" y="1"/>
                </a:cubicBezTo>
                <a:close/>
              </a:path>
            </a:pathLst>
          </a:custGeom>
          <a:solidFill>
            <a:srgbClr val="0526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12" name="Google Shape;1012;p37"/>
          <p:cNvGrpSpPr/>
          <p:nvPr/>
        </p:nvGrpSpPr>
        <p:grpSpPr>
          <a:xfrm>
            <a:off x="2905736" y="2888729"/>
            <a:ext cx="235606" cy="294716"/>
            <a:chOff x="2905736" y="2888729"/>
            <a:chExt cx="235606" cy="294716"/>
          </a:xfrm>
        </p:grpSpPr>
        <p:sp>
          <p:nvSpPr>
            <p:cNvPr id="1013" name="Google Shape;1013;p37"/>
            <p:cNvSpPr/>
            <p:nvPr/>
          </p:nvSpPr>
          <p:spPr>
            <a:xfrm>
              <a:off x="2956513" y="2888729"/>
              <a:ext cx="184830" cy="184830"/>
            </a:xfrm>
            <a:custGeom>
              <a:avLst/>
              <a:gdLst/>
              <a:ahLst/>
              <a:cxnLst/>
              <a:rect l="l" t="t" r="r" b="b"/>
              <a:pathLst>
                <a:path w="11579" h="11579" extrusionOk="0">
                  <a:moveTo>
                    <a:pt x="5761" y="1819"/>
                  </a:moveTo>
                  <a:cubicBezTo>
                    <a:pt x="7989" y="1819"/>
                    <a:pt x="10085" y="3763"/>
                    <a:pt x="9649" y="6415"/>
                  </a:cubicBezTo>
                  <a:cubicBezTo>
                    <a:pt x="9388" y="8084"/>
                    <a:pt x="8084" y="9388"/>
                    <a:pt x="6468" y="9701"/>
                  </a:cubicBezTo>
                  <a:cubicBezTo>
                    <a:pt x="6229" y="9740"/>
                    <a:pt x="5996" y="9759"/>
                    <a:pt x="5769" y="9759"/>
                  </a:cubicBezTo>
                  <a:cubicBezTo>
                    <a:pt x="2380" y="9759"/>
                    <a:pt x="431" y="5567"/>
                    <a:pt x="2973" y="3025"/>
                  </a:cubicBezTo>
                  <a:cubicBezTo>
                    <a:pt x="3796" y="2187"/>
                    <a:pt x="4791" y="1819"/>
                    <a:pt x="5761" y="1819"/>
                  </a:cubicBezTo>
                  <a:close/>
                  <a:moveTo>
                    <a:pt x="4799" y="0"/>
                  </a:moveTo>
                  <a:cubicBezTo>
                    <a:pt x="4642" y="0"/>
                    <a:pt x="4486" y="157"/>
                    <a:pt x="4486" y="313"/>
                  </a:cubicBezTo>
                  <a:lnTo>
                    <a:pt x="4486" y="626"/>
                  </a:lnTo>
                  <a:cubicBezTo>
                    <a:pt x="4486" y="731"/>
                    <a:pt x="4381" y="835"/>
                    <a:pt x="4277" y="887"/>
                  </a:cubicBezTo>
                  <a:cubicBezTo>
                    <a:pt x="3964" y="991"/>
                    <a:pt x="3651" y="1096"/>
                    <a:pt x="3390" y="1252"/>
                  </a:cubicBezTo>
                  <a:cubicBezTo>
                    <a:pt x="3326" y="1274"/>
                    <a:pt x="3270" y="1286"/>
                    <a:pt x="3219" y="1286"/>
                  </a:cubicBezTo>
                  <a:cubicBezTo>
                    <a:pt x="3148" y="1286"/>
                    <a:pt x="3086" y="1261"/>
                    <a:pt x="3025" y="1200"/>
                  </a:cubicBezTo>
                  <a:lnTo>
                    <a:pt x="2817" y="991"/>
                  </a:lnTo>
                  <a:cubicBezTo>
                    <a:pt x="2765" y="939"/>
                    <a:pt x="2686" y="913"/>
                    <a:pt x="2608" y="913"/>
                  </a:cubicBezTo>
                  <a:cubicBezTo>
                    <a:pt x="2530" y="913"/>
                    <a:pt x="2452" y="939"/>
                    <a:pt x="2400" y="991"/>
                  </a:cubicBezTo>
                  <a:lnTo>
                    <a:pt x="991" y="2399"/>
                  </a:lnTo>
                  <a:cubicBezTo>
                    <a:pt x="887" y="2504"/>
                    <a:pt x="887" y="2712"/>
                    <a:pt x="991" y="2817"/>
                  </a:cubicBezTo>
                  <a:lnTo>
                    <a:pt x="1200" y="3025"/>
                  </a:lnTo>
                  <a:cubicBezTo>
                    <a:pt x="1304" y="3130"/>
                    <a:pt x="1304" y="3286"/>
                    <a:pt x="1252" y="3390"/>
                  </a:cubicBezTo>
                  <a:cubicBezTo>
                    <a:pt x="1096" y="3703"/>
                    <a:pt x="991" y="3964"/>
                    <a:pt x="887" y="4277"/>
                  </a:cubicBezTo>
                  <a:cubicBezTo>
                    <a:pt x="835" y="4433"/>
                    <a:pt x="731" y="4486"/>
                    <a:pt x="574" y="4538"/>
                  </a:cubicBezTo>
                  <a:lnTo>
                    <a:pt x="313" y="4538"/>
                  </a:lnTo>
                  <a:cubicBezTo>
                    <a:pt x="105" y="4538"/>
                    <a:pt x="0" y="4642"/>
                    <a:pt x="0" y="4799"/>
                  </a:cubicBezTo>
                  <a:lnTo>
                    <a:pt x="0" y="6780"/>
                  </a:lnTo>
                  <a:cubicBezTo>
                    <a:pt x="0" y="6937"/>
                    <a:pt x="105" y="7093"/>
                    <a:pt x="313" y="7093"/>
                  </a:cubicBezTo>
                  <a:lnTo>
                    <a:pt x="574" y="7093"/>
                  </a:lnTo>
                  <a:cubicBezTo>
                    <a:pt x="731" y="7093"/>
                    <a:pt x="835" y="7198"/>
                    <a:pt x="887" y="7302"/>
                  </a:cubicBezTo>
                  <a:cubicBezTo>
                    <a:pt x="991" y="7615"/>
                    <a:pt x="1096" y="7928"/>
                    <a:pt x="1252" y="8188"/>
                  </a:cubicBezTo>
                  <a:cubicBezTo>
                    <a:pt x="1304" y="8293"/>
                    <a:pt x="1304" y="8449"/>
                    <a:pt x="1200" y="8554"/>
                  </a:cubicBezTo>
                  <a:lnTo>
                    <a:pt x="991" y="8762"/>
                  </a:lnTo>
                  <a:cubicBezTo>
                    <a:pt x="887" y="8866"/>
                    <a:pt x="887" y="9075"/>
                    <a:pt x="991" y="9179"/>
                  </a:cubicBezTo>
                  <a:lnTo>
                    <a:pt x="2400" y="10588"/>
                  </a:lnTo>
                  <a:cubicBezTo>
                    <a:pt x="2452" y="10640"/>
                    <a:pt x="2517" y="10666"/>
                    <a:pt x="2589" y="10666"/>
                  </a:cubicBezTo>
                  <a:cubicBezTo>
                    <a:pt x="2660" y="10666"/>
                    <a:pt x="2739" y="10640"/>
                    <a:pt x="2817" y="10588"/>
                  </a:cubicBezTo>
                  <a:lnTo>
                    <a:pt x="3025" y="10379"/>
                  </a:lnTo>
                  <a:cubicBezTo>
                    <a:pt x="3086" y="10318"/>
                    <a:pt x="3165" y="10293"/>
                    <a:pt x="3241" y="10293"/>
                  </a:cubicBezTo>
                  <a:cubicBezTo>
                    <a:pt x="3295" y="10293"/>
                    <a:pt x="3347" y="10305"/>
                    <a:pt x="3390" y="10327"/>
                  </a:cubicBezTo>
                  <a:cubicBezTo>
                    <a:pt x="3651" y="10483"/>
                    <a:pt x="3964" y="10588"/>
                    <a:pt x="4277" y="10692"/>
                  </a:cubicBezTo>
                  <a:cubicBezTo>
                    <a:pt x="4381" y="10744"/>
                    <a:pt x="4486" y="10848"/>
                    <a:pt x="4486" y="11005"/>
                  </a:cubicBezTo>
                  <a:lnTo>
                    <a:pt x="4486" y="11318"/>
                  </a:lnTo>
                  <a:cubicBezTo>
                    <a:pt x="4486" y="11474"/>
                    <a:pt x="4642" y="11578"/>
                    <a:pt x="4799" y="11578"/>
                  </a:cubicBezTo>
                  <a:lnTo>
                    <a:pt x="6780" y="11578"/>
                  </a:lnTo>
                  <a:cubicBezTo>
                    <a:pt x="6937" y="11578"/>
                    <a:pt x="7041" y="11474"/>
                    <a:pt x="7041" y="11318"/>
                  </a:cubicBezTo>
                  <a:lnTo>
                    <a:pt x="7041" y="10953"/>
                  </a:lnTo>
                  <a:cubicBezTo>
                    <a:pt x="7041" y="10796"/>
                    <a:pt x="7146" y="10692"/>
                    <a:pt x="7302" y="10640"/>
                  </a:cubicBezTo>
                  <a:cubicBezTo>
                    <a:pt x="7615" y="10588"/>
                    <a:pt x="7876" y="10431"/>
                    <a:pt x="8189" y="10327"/>
                  </a:cubicBezTo>
                  <a:cubicBezTo>
                    <a:pt x="8233" y="10283"/>
                    <a:pt x="8286" y="10267"/>
                    <a:pt x="8341" y="10267"/>
                  </a:cubicBezTo>
                  <a:cubicBezTo>
                    <a:pt x="8416" y="10267"/>
                    <a:pt x="8493" y="10297"/>
                    <a:pt x="8554" y="10327"/>
                  </a:cubicBezTo>
                  <a:lnTo>
                    <a:pt x="8762" y="10588"/>
                  </a:lnTo>
                  <a:cubicBezTo>
                    <a:pt x="8814" y="10640"/>
                    <a:pt x="8893" y="10666"/>
                    <a:pt x="8971" y="10666"/>
                  </a:cubicBezTo>
                  <a:cubicBezTo>
                    <a:pt x="9049" y="10666"/>
                    <a:pt x="9127" y="10640"/>
                    <a:pt x="9180" y="10588"/>
                  </a:cubicBezTo>
                  <a:lnTo>
                    <a:pt x="10588" y="9179"/>
                  </a:lnTo>
                  <a:cubicBezTo>
                    <a:pt x="10692" y="9075"/>
                    <a:pt x="10692" y="8866"/>
                    <a:pt x="10588" y="8762"/>
                  </a:cubicBezTo>
                  <a:lnTo>
                    <a:pt x="10379" y="8554"/>
                  </a:lnTo>
                  <a:cubicBezTo>
                    <a:pt x="10275" y="8449"/>
                    <a:pt x="10275" y="8293"/>
                    <a:pt x="10327" y="8188"/>
                  </a:cubicBezTo>
                  <a:cubicBezTo>
                    <a:pt x="10483" y="7928"/>
                    <a:pt x="10588" y="7615"/>
                    <a:pt x="10692" y="7302"/>
                  </a:cubicBezTo>
                  <a:cubicBezTo>
                    <a:pt x="10744" y="7198"/>
                    <a:pt x="10848" y="7093"/>
                    <a:pt x="10953" y="7093"/>
                  </a:cubicBezTo>
                  <a:lnTo>
                    <a:pt x="11266" y="7093"/>
                  </a:lnTo>
                  <a:cubicBezTo>
                    <a:pt x="11422" y="7093"/>
                    <a:pt x="11579" y="6937"/>
                    <a:pt x="11579" y="6780"/>
                  </a:cubicBezTo>
                  <a:lnTo>
                    <a:pt x="11579" y="4799"/>
                  </a:lnTo>
                  <a:cubicBezTo>
                    <a:pt x="11579" y="4642"/>
                    <a:pt x="11422" y="4538"/>
                    <a:pt x="11266" y="4538"/>
                  </a:cubicBezTo>
                  <a:lnTo>
                    <a:pt x="10953" y="4538"/>
                  </a:lnTo>
                  <a:cubicBezTo>
                    <a:pt x="10848" y="4486"/>
                    <a:pt x="10692" y="4433"/>
                    <a:pt x="10692" y="4277"/>
                  </a:cubicBezTo>
                  <a:cubicBezTo>
                    <a:pt x="10588" y="3964"/>
                    <a:pt x="10483" y="3703"/>
                    <a:pt x="10327" y="3390"/>
                  </a:cubicBezTo>
                  <a:cubicBezTo>
                    <a:pt x="10223" y="3286"/>
                    <a:pt x="10275" y="3130"/>
                    <a:pt x="10379" y="3025"/>
                  </a:cubicBezTo>
                  <a:lnTo>
                    <a:pt x="10588" y="2817"/>
                  </a:lnTo>
                  <a:cubicBezTo>
                    <a:pt x="10692" y="2712"/>
                    <a:pt x="10692" y="2504"/>
                    <a:pt x="10588" y="2399"/>
                  </a:cubicBezTo>
                  <a:lnTo>
                    <a:pt x="9180" y="991"/>
                  </a:lnTo>
                  <a:cubicBezTo>
                    <a:pt x="9127" y="939"/>
                    <a:pt x="9049" y="913"/>
                    <a:pt x="8971" y="913"/>
                  </a:cubicBezTo>
                  <a:cubicBezTo>
                    <a:pt x="8893" y="913"/>
                    <a:pt x="8814" y="939"/>
                    <a:pt x="8762" y="991"/>
                  </a:cubicBezTo>
                  <a:lnTo>
                    <a:pt x="8554" y="1200"/>
                  </a:lnTo>
                  <a:cubicBezTo>
                    <a:pt x="8489" y="1264"/>
                    <a:pt x="8405" y="1309"/>
                    <a:pt x="8325" y="1309"/>
                  </a:cubicBezTo>
                  <a:cubicBezTo>
                    <a:pt x="8276" y="1309"/>
                    <a:pt x="8228" y="1292"/>
                    <a:pt x="8189" y="1252"/>
                  </a:cubicBezTo>
                  <a:cubicBezTo>
                    <a:pt x="7876" y="1096"/>
                    <a:pt x="7615" y="991"/>
                    <a:pt x="7302" y="887"/>
                  </a:cubicBezTo>
                  <a:cubicBezTo>
                    <a:pt x="7146" y="835"/>
                    <a:pt x="7041" y="731"/>
                    <a:pt x="7041" y="626"/>
                  </a:cubicBezTo>
                  <a:lnTo>
                    <a:pt x="7041" y="313"/>
                  </a:lnTo>
                  <a:cubicBezTo>
                    <a:pt x="7041" y="157"/>
                    <a:pt x="6937" y="0"/>
                    <a:pt x="678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4" name="Google Shape;1014;p37"/>
            <p:cNvSpPr/>
            <p:nvPr/>
          </p:nvSpPr>
          <p:spPr>
            <a:xfrm>
              <a:off x="2978158" y="2928683"/>
              <a:ext cx="123231" cy="105400"/>
            </a:xfrm>
            <a:custGeom>
              <a:avLst/>
              <a:gdLst/>
              <a:ahLst/>
              <a:cxnLst/>
              <a:rect l="l" t="t" r="r" b="b"/>
              <a:pathLst>
                <a:path w="7720" h="6603" extrusionOk="0">
                  <a:moveTo>
                    <a:pt x="4434" y="1"/>
                  </a:moveTo>
                  <a:cubicBezTo>
                    <a:pt x="1513" y="1"/>
                    <a:pt x="0" y="3547"/>
                    <a:pt x="2087" y="5633"/>
                  </a:cubicBezTo>
                  <a:cubicBezTo>
                    <a:pt x="2757" y="6304"/>
                    <a:pt x="3578" y="6602"/>
                    <a:pt x="4383" y="6602"/>
                  </a:cubicBezTo>
                  <a:cubicBezTo>
                    <a:pt x="6085" y="6602"/>
                    <a:pt x="7719" y="5269"/>
                    <a:pt x="7719" y="3286"/>
                  </a:cubicBezTo>
                  <a:cubicBezTo>
                    <a:pt x="7719" y="1461"/>
                    <a:pt x="6259" y="1"/>
                    <a:pt x="443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5" name="Google Shape;1015;p37"/>
            <p:cNvSpPr/>
            <p:nvPr/>
          </p:nvSpPr>
          <p:spPr>
            <a:xfrm>
              <a:off x="2905736" y="3051898"/>
              <a:ext cx="130717" cy="131547"/>
            </a:xfrm>
            <a:custGeom>
              <a:avLst/>
              <a:gdLst/>
              <a:ahLst/>
              <a:cxnLst/>
              <a:rect l="l" t="t" r="r" b="b"/>
              <a:pathLst>
                <a:path w="8189" h="8241" extrusionOk="0">
                  <a:moveTo>
                    <a:pt x="4122" y="1305"/>
                  </a:moveTo>
                  <a:cubicBezTo>
                    <a:pt x="5702" y="1305"/>
                    <a:pt x="7213" y="2692"/>
                    <a:pt x="6884" y="4590"/>
                  </a:cubicBezTo>
                  <a:cubicBezTo>
                    <a:pt x="6676" y="5737"/>
                    <a:pt x="5737" y="6624"/>
                    <a:pt x="4590" y="6833"/>
                  </a:cubicBezTo>
                  <a:cubicBezTo>
                    <a:pt x="4413" y="6864"/>
                    <a:pt x="4241" y="6879"/>
                    <a:pt x="4074" y="6879"/>
                  </a:cubicBezTo>
                  <a:cubicBezTo>
                    <a:pt x="1724" y="6879"/>
                    <a:pt x="389" y="3940"/>
                    <a:pt x="2191" y="2139"/>
                  </a:cubicBezTo>
                  <a:cubicBezTo>
                    <a:pt x="2754" y="1560"/>
                    <a:pt x="3444" y="1305"/>
                    <a:pt x="4122" y="1305"/>
                  </a:cubicBezTo>
                  <a:close/>
                  <a:moveTo>
                    <a:pt x="3442" y="0"/>
                  </a:moveTo>
                  <a:cubicBezTo>
                    <a:pt x="3338" y="0"/>
                    <a:pt x="3234" y="105"/>
                    <a:pt x="3234" y="209"/>
                  </a:cubicBezTo>
                  <a:lnTo>
                    <a:pt x="3234" y="418"/>
                  </a:lnTo>
                  <a:cubicBezTo>
                    <a:pt x="3234" y="522"/>
                    <a:pt x="3181" y="574"/>
                    <a:pt x="3077" y="626"/>
                  </a:cubicBezTo>
                  <a:cubicBezTo>
                    <a:pt x="2869" y="678"/>
                    <a:pt x="2608" y="783"/>
                    <a:pt x="2399" y="887"/>
                  </a:cubicBezTo>
                  <a:cubicBezTo>
                    <a:pt x="2373" y="913"/>
                    <a:pt x="2334" y="926"/>
                    <a:pt x="2295" y="926"/>
                  </a:cubicBezTo>
                  <a:cubicBezTo>
                    <a:pt x="2256" y="926"/>
                    <a:pt x="2217" y="913"/>
                    <a:pt x="2191" y="887"/>
                  </a:cubicBezTo>
                  <a:lnTo>
                    <a:pt x="2034" y="731"/>
                  </a:lnTo>
                  <a:cubicBezTo>
                    <a:pt x="1982" y="705"/>
                    <a:pt x="1930" y="691"/>
                    <a:pt x="1878" y="691"/>
                  </a:cubicBezTo>
                  <a:cubicBezTo>
                    <a:pt x="1825" y="691"/>
                    <a:pt x="1773" y="705"/>
                    <a:pt x="1721" y="731"/>
                  </a:cubicBezTo>
                  <a:lnTo>
                    <a:pt x="782" y="1722"/>
                  </a:lnTo>
                  <a:cubicBezTo>
                    <a:pt x="678" y="1774"/>
                    <a:pt x="678" y="1930"/>
                    <a:pt x="782" y="2034"/>
                  </a:cubicBezTo>
                  <a:lnTo>
                    <a:pt x="887" y="2139"/>
                  </a:lnTo>
                  <a:cubicBezTo>
                    <a:pt x="939" y="2243"/>
                    <a:pt x="939" y="2347"/>
                    <a:pt x="887" y="2400"/>
                  </a:cubicBezTo>
                  <a:cubicBezTo>
                    <a:pt x="782" y="2608"/>
                    <a:pt x="730" y="2817"/>
                    <a:pt x="626" y="3078"/>
                  </a:cubicBezTo>
                  <a:cubicBezTo>
                    <a:pt x="626" y="3130"/>
                    <a:pt x="522" y="3234"/>
                    <a:pt x="417" y="3234"/>
                  </a:cubicBezTo>
                  <a:lnTo>
                    <a:pt x="209" y="3234"/>
                  </a:lnTo>
                  <a:cubicBezTo>
                    <a:pt x="104" y="3234"/>
                    <a:pt x="0" y="3286"/>
                    <a:pt x="0" y="3443"/>
                  </a:cubicBezTo>
                  <a:lnTo>
                    <a:pt x="0" y="4799"/>
                  </a:lnTo>
                  <a:cubicBezTo>
                    <a:pt x="0" y="4955"/>
                    <a:pt x="104" y="5007"/>
                    <a:pt x="209" y="5007"/>
                  </a:cubicBezTo>
                  <a:lnTo>
                    <a:pt x="469" y="5007"/>
                  </a:lnTo>
                  <a:cubicBezTo>
                    <a:pt x="522" y="5007"/>
                    <a:pt x="626" y="5111"/>
                    <a:pt x="678" y="5164"/>
                  </a:cubicBezTo>
                  <a:cubicBezTo>
                    <a:pt x="730" y="5424"/>
                    <a:pt x="782" y="5633"/>
                    <a:pt x="939" y="5842"/>
                  </a:cubicBezTo>
                  <a:cubicBezTo>
                    <a:pt x="939" y="5894"/>
                    <a:pt x="939" y="5998"/>
                    <a:pt x="887" y="6102"/>
                  </a:cubicBezTo>
                  <a:lnTo>
                    <a:pt x="730" y="6259"/>
                  </a:lnTo>
                  <a:cubicBezTo>
                    <a:pt x="626" y="6311"/>
                    <a:pt x="626" y="6467"/>
                    <a:pt x="730" y="6520"/>
                  </a:cubicBezTo>
                  <a:lnTo>
                    <a:pt x="1721" y="7511"/>
                  </a:lnTo>
                  <a:cubicBezTo>
                    <a:pt x="1747" y="7563"/>
                    <a:pt x="1799" y="7589"/>
                    <a:pt x="1852" y="7589"/>
                  </a:cubicBezTo>
                  <a:cubicBezTo>
                    <a:pt x="1904" y="7589"/>
                    <a:pt x="1956" y="7563"/>
                    <a:pt x="1982" y="7511"/>
                  </a:cubicBezTo>
                  <a:lnTo>
                    <a:pt x="2138" y="7354"/>
                  </a:lnTo>
                  <a:cubicBezTo>
                    <a:pt x="2191" y="7328"/>
                    <a:pt x="2243" y="7315"/>
                    <a:pt x="2288" y="7315"/>
                  </a:cubicBezTo>
                  <a:cubicBezTo>
                    <a:pt x="2334" y="7315"/>
                    <a:pt x="2373" y="7328"/>
                    <a:pt x="2399" y="7354"/>
                  </a:cubicBezTo>
                  <a:cubicBezTo>
                    <a:pt x="2608" y="7458"/>
                    <a:pt x="2816" y="7563"/>
                    <a:pt x="3077" y="7615"/>
                  </a:cubicBezTo>
                  <a:cubicBezTo>
                    <a:pt x="3129" y="7615"/>
                    <a:pt x="3234" y="7719"/>
                    <a:pt x="3234" y="7823"/>
                  </a:cubicBezTo>
                  <a:lnTo>
                    <a:pt x="3234" y="8032"/>
                  </a:lnTo>
                  <a:cubicBezTo>
                    <a:pt x="3234" y="8136"/>
                    <a:pt x="3286" y="8241"/>
                    <a:pt x="3442" y="8241"/>
                  </a:cubicBezTo>
                  <a:lnTo>
                    <a:pt x="4798" y="8241"/>
                  </a:lnTo>
                  <a:cubicBezTo>
                    <a:pt x="4903" y="8241"/>
                    <a:pt x="5007" y="8136"/>
                    <a:pt x="5007" y="8032"/>
                  </a:cubicBezTo>
                  <a:lnTo>
                    <a:pt x="5007" y="7823"/>
                  </a:lnTo>
                  <a:cubicBezTo>
                    <a:pt x="5007" y="7719"/>
                    <a:pt x="5059" y="7615"/>
                    <a:pt x="5163" y="7615"/>
                  </a:cubicBezTo>
                  <a:cubicBezTo>
                    <a:pt x="5424" y="7563"/>
                    <a:pt x="5633" y="7458"/>
                    <a:pt x="5841" y="7354"/>
                  </a:cubicBezTo>
                  <a:cubicBezTo>
                    <a:pt x="5867" y="7328"/>
                    <a:pt x="5907" y="7315"/>
                    <a:pt x="5952" y="7315"/>
                  </a:cubicBezTo>
                  <a:cubicBezTo>
                    <a:pt x="5998" y="7315"/>
                    <a:pt x="6050" y="7328"/>
                    <a:pt x="6102" y="7354"/>
                  </a:cubicBezTo>
                  <a:lnTo>
                    <a:pt x="6259" y="7511"/>
                  </a:lnTo>
                  <a:cubicBezTo>
                    <a:pt x="6285" y="7563"/>
                    <a:pt x="6337" y="7589"/>
                    <a:pt x="6389" y="7589"/>
                  </a:cubicBezTo>
                  <a:cubicBezTo>
                    <a:pt x="6441" y="7589"/>
                    <a:pt x="6493" y="7563"/>
                    <a:pt x="6519" y="7511"/>
                  </a:cubicBezTo>
                  <a:lnTo>
                    <a:pt x="7510" y="6520"/>
                  </a:lnTo>
                  <a:cubicBezTo>
                    <a:pt x="7615" y="6467"/>
                    <a:pt x="7615" y="6311"/>
                    <a:pt x="7510" y="6259"/>
                  </a:cubicBezTo>
                  <a:lnTo>
                    <a:pt x="7354" y="6102"/>
                  </a:lnTo>
                  <a:cubicBezTo>
                    <a:pt x="7302" y="5998"/>
                    <a:pt x="7302" y="5894"/>
                    <a:pt x="7302" y="5842"/>
                  </a:cubicBezTo>
                  <a:cubicBezTo>
                    <a:pt x="7406" y="5633"/>
                    <a:pt x="7510" y="5424"/>
                    <a:pt x="7562" y="5164"/>
                  </a:cubicBezTo>
                  <a:cubicBezTo>
                    <a:pt x="7615" y="5059"/>
                    <a:pt x="7719" y="5007"/>
                    <a:pt x="7771" y="5007"/>
                  </a:cubicBezTo>
                  <a:lnTo>
                    <a:pt x="7980" y="5007"/>
                  </a:lnTo>
                  <a:cubicBezTo>
                    <a:pt x="8136" y="5007"/>
                    <a:pt x="8188" y="4903"/>
                    <a:pt x="8188" y="4799"/>
                  </a:cubicBezTo>
                  <a:lnTo>
                    <a:pt x="8188" y="3390"/>
                  </a:lnTo>
                  <a:cubicBezTo>
                    <a:pt x="8188" y="3286"/>
                    <a:pt x="8136" y="3182"/>
                    <a:pt x="7980" y="3182"/>
                  </a:cubicBezTo>
                  <a:lnTo>
                    <a:pt x="7771" y="3182"/>
                  </a:lnTo>
                  <a:cubicBezTo>
                    <a:pt x="7667" y="3182"/>
                    <a:pt x="7615" y="3130"/>
                    <a:pt x="7562" y="3025"/>
                  </a:cubicBezTo>
                  <a:cubicBezTo>
                    <a:pt x="7510" y="2817"/>
                    <a:pt x="7406" y="2608"/>
                    <a:pt x="7302" y="2400"/>
                  </a:cubicBezTo>
                  <a:cubicBezTo>
                    <a:pt x="7249" y="2295"/>
                    <a:pt x="7302" y="2191"/>
                    <a:pt x="7354" y="2139"/>
                  </a:cubicBezTo>
                  <a:lnTo>
                    <a:pt x="7510" y="1982"/>
                  </a:lnTo>
                  <a:cubicBezTo>
                    <a:pt x="7562" y="1930"/>
                    <a:pt x="7562" y="1774"/>
                    <a:pt x="7510" y="1669"/>
                  </a:cubicBezTo>
                  <a:lnTo>
                    <a:pt x="6519" y="731"/>
                  </a:lnTo>
                  <a:cubicBezTo>
                    <a:pt x="6467" y="678"/>
                    <a:pt x="6415" y="652"/>
                    <a:pt x="6363" y="652"/>
                  </a:cubicBezTo>
                  <a:cubicBezTo>
                    <a:pt x="6311" y="652"/>
                    <a:pt x="6259" y="678"/>
                    <a:pt x="6206" y="731"/>
                  </a:cubicBezTo>
                  <a:lnTo>
                    <a:pt x="6102" y="887"/>
                  </a:lnTo>
                  <a:cubicBezTo>
                    <a:pt x="6050" y="913"/>
                    <a:pt x="5998" y="926"/>
                    <a:pt x="5952" y="926"/>
                  </a:cubicBezTo>
                  <a:cubicBezTo>
                    <a:pt x="5907" y="926"/>
                    <a:pt x="5867" y="913"/>
                    <a:pt x="5841" y="887"/>
                  </a:cubicBezTo>
                  <a:cubicBezTo>
                    <a:pt x="5633" y="783"/>
                    <a:pt x="5372" y="678"/>
                    <a:pt x="5163" y="626"/>
                  </a:cubicBezTo>
                  <a:cubicBezTo>
                    <a:pt x="5059" y="574"/>
                    <a:pt x="5007" y="522"/>
                    <a:pt x="5007" y="418"/>
                  </a:cubicBezTo>
                  <a:lnTo>
                    <a:pt x="5007" y="209"/>
                  </a:lnTo>
                  <a:cubicBezTo>
                    <a:pt x="5007" y="105"/>
                    <a:pt x="4903" y="0"/>
                    <a:pt x="479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6" name="Google Shape;1016;p37"/>
            <p:cNvSpPr/>
            <p:nvPr/>
          </p:nvSpPr>
          <p:spPr>
            <a:xfrm>
              <a:off x="2923215" y="3081030"/>
              <a:ext cx="84936" cy="72550"/>
            </a:xfrm>
            <a:custGeom>
              <a:avLst/>
              <a:gdLst/>
              <a:ahLst/>
              <a:cxnLst/>
              <a:rect l="l" t="t" r="r" b="b"/>
              <a:pathLst>
                <a:path w="5321" h="4545" extrusionOk="0">
                  <a:moveTo>
                    <a:pt x="3025" y="1"/>
                  </a:moveTo>
                  <a:cubicBezTo>
                    <a:pt x="991" y="1"/>
                    <a:pt x="0" y="2452"/>
                    <a:pt x="1408" y="3860"/>
                  </a:cubicBezTo>
                  <a:cubicBezTo>
                    <a:pt x="1882" y="4334"/>
                    <a:pt x="2461" y="4544"/>
                    <a:pt x="3026" y="4544"/>
                  </a:cubicBezTo>
                  <a:cubicBezTo>
                    <a:pt x="4202" y="4544"/>
                    <a:pt x="5320" y="3634"/>
                    <a:pt x="5320" y="2296"/>
                  </a:cubicBezTo>
                  <a:cubicBezTo>
                    <a:pt x="5320" y="992"/>
                    <a:pt x="4277" y="1"/>
                    <a:pt x="302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17" name="Google Shape;1017;p37"/>
          <p:cNvSpPr/>
          <p:nvPr/>
        </p:nvSpPr>
        <p:spPr>
          <a:xfrm>
            <a:off x="5031941" y="2002124"/>
            <a:ext cx="130717" cy="129871"/>
          </a:xfrm>
          <a:custGeom>
            <a:avLst/>
            <a:gdLst/>
            <a:ahLst/>
            <a:cxnLst/>
            <a:rect l="l" t="t" r="r" b="b"/>
            <a:pathLst>
              <a:path w="8189" h="8136" extrusionOk="0">
                <a:moveTo>
                  <a:pt x="4121" y="0"/>
                </a:moveTo>
                <a:cubicBezTo>
                  <a:pt x="1826" y="0"/>
                  <a:pt x="1" y="1825"/>
                  <a:pt x="1" y="4068"/>
                </a:cubicBezTo>
                <a:cubicBezTo>
                  <a:pt x="1" y="6311"/>
                  <a:pt x="1826" y="8136"/>
                  <a:pt x="4121" y="8136"/>
                </a:cubicBezTo>
                <a:cubicBezTo>
                  <a:pt x="6363" y="8136"/>
                  <a:pt x="8189" y="6311"/>
                  <a:pt x="8189" y="4068"/>
                </a:cubicBezTo>
                <a:cubicBezTo>
                  <a:pt x="8189" y="1825"/>
                  <a:pt x="6363" y="0"/>
                  <a:pt x="4121" y="0"/>
                </a:cubicBezTo>
                <a:close/>
              </a:path>
            </a:pathLst>
          </a:custGeom>
          <a:solidFill>
            <a:srgbClr val="48FF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8" name="Google Shape;1018;p37"/>
          <p:cNvSpPr/>
          <p:nvPr/>
        </p:nvSpPr>
        <p:spPr>
          <a:xfrm>
            <a:off x="4780532" y="2718904"/>
            <a:ext cx="633552" cy="632706"/>
          </a:xfrm>
          <a:custGeom>
            <a:avLst/>
            <a:gdLst/>
            <a:ahLst/>
            <a:cxnLst/>
            <a:rect l="l" t="t" r="r" b="b"/>
            <a:pathLst>
              <a:path w="39690" h="39637" extrusionOk="0">
                <a:moveTo>
                  <a:pt x="19871" y="0"/>
                </a:moveTo>
                <a:cubicBezTo>
                  <a:pt x="8918" y="0"/>
                  <a:pt x="0" y="8866"/>
                  <a:pt x="0" y="19818"/>
                </a:cubicBezTo>
                <a:cubicBezTo>
                  <a:pt x="0" y="30771"/>
                  <a:pt x="8918" y="39637"/>
                  <a:pt x="19871" y="39637"/>
                </a:cubicBezTo>
                <a:cubicBezTo>
                  <a:pt x="30771" y="39637"/>
                  <a:pt x="39689" y="30771"/>
                  <a:pt x="39689" y="19818"/>
                </a:cubicBezTo>
                <a:cubicBezTo>
                  <a:pt x="39689" y="8866"/>
                  <a:pt x="30771" y="0"/>
                  <a:pt x="1987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9" name="Google Shape;1019;p37"/>
          <p:cNvSpPr/>
          <p:nvPr/>
        </p:nvSpPr>
        <p:spPr>
          <a:xfrm>
            <a:off x="5036937" y="2667282"/>
            <a:ext cx="120724" cy="57465"/>
          </a:xfrm>
          <a:custGeom>
            <a:avLst/>
            <a:gdLst/>
            <a:ahLst/>
            <a:cxnLst/>
            <a:rect l="l" t="t" r="r" b="b"/>
            <a:pathLst>
              <a:path w="7563" h="3600" extrusionOk="0">
                <a:moveTo>
                  <a:pt x="3808" y="1"/>
                </a:moveTo>
                <a:lnTo>
                  <a:pt x="1" y="3599"/>
                </a:lnTo>
                <a:lnTo>
                  <a:pt x="7563" y="3599"/>
                </a:lnTo>
                <a:lnTo>
                  <a:pt x="3808" y="1"/>
                </a:lnTo>
                <a:close/>
              </a:path>
            </a:pathLst>
          </a:custGeom>
          <a:solidFill>
            <a:srgbClr val="48FF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0" name="Google Shape;1020;p37"/>
          <p:cNvSpPr/>
          <p:nvPr/>
        </p:nvSpPr>
        <p:spPr>
          <a:xfrm>
            <a:off x="5097707" y="2067044"/>
            <a:ext cx="16" cy="690171"/>
          </a:xfrm>
          <a:custGeom>
            <a:avLst/>
            <a:gdLst/>
            <a:ahLst/>
            <a:cxnLst/>
            <a:rect l="l" t="t" r="r" b="b"/>
            <a:pathLst>
              <a:path w="1" h="43237" fill="none" extrusionOk="0">
                <a:moveTo>
                  <a:pt x="1" y="43236"/>
                </a:moveTo>
                <a:lnTo>
                  <a:pt x="1" y="1"/>
                </a:lnTo>
              </a:path>
            </a:pathLst>
          </a:custGeom>
          <a:solidFill>
            <a:schemeClr val="accent1"/>
          </a:solidFill>
          <a:ln w="24775" cap="rnd" cmpd="sng">
            <a:solidFill>
              <a:srgbClr val="48FFD5"/>
            </a:solidFill>
            <a:prstDash val="solid"/>
            <a:miter lim="5215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1" name="Google Shape;1021;p37"/>
          <p:cNvSpPr/>
          <p:nvPr/>
        </p:nvSpPr>
        <p:spPr>
          <a:xfrm>
            <a:off x="5061073" y="2030426"/>
            <a:ext cx="72454" cy="72438"/>
          </a:xfrm>
          <a:custGeom>
            <a:avLst/>
            <a:gdLst/>
            <a:ahLst/>
            <a:cxnLst/>
            <a:rect l="l" t="t" r="r" b="b"/>
            <a:pathLst>
              <a:path w="4539" h="4538" extrusionOk="0">
                <a:moveTo>
                  <a:pt x="2244" y="0"/>
                </a:moveTo>
                <a:cubicBezTo>
                  <a:pt x="992" y="0"/>
                  <a:pt x="1" y="991"/>
                  <a:pt x="1" y="2243"/>
                </a:cubicBezTo>
                <a:cubicBezTo>
                  <a:pt x="1" y="3494"/>
                  <a:pt x="992" y="4538"/>
                  <a:pt x="2244" y="4538"/>
                </a:cubicBezTo>
                <a:cubicBezTo>
                  <a:pt x="3495" y="4538"/>
                  <a:pt x="4538" y="3494"/>
                  <a:pt x="4538" y="2243"/>
                </a:cubicBezTo>
                <a:cubicBezTo>
                  <a:pt x="4538" y="991"/>
                  <a:pt x="3495" y="0"/>
                  <a:pt x="2244" y="0"/>
                </a:cubicBezTo>
                <a:close/>
              </a:path>
            </a:pathLst>
          </a:custGeom>
          <a:solidFill>
            <a:srgbClr val="48FF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2" name="Google Shape;1022;p37"/>
          <p:cNvSpPr/>
          <p:nvPr/>
        </p:nvSpPr>
        <p:spPr>
          <a:xfrm>
            <a:off x="4867112" y="2804639"/>
            <a:ext cx="460390" cy="460390"/>
          </a:xfrm>
          <a:custGeom>
            <a:avLst/>
            <a:gdLst/>
            <a:ahLst/>
            <a:cxnLst/>
            <a:rect l="l" t="t" r="r" b="b"/>
            <a:pathLst>
              <a:path w="28842" h="28842" extrusionOk="0">
                <a:moveTo>
                  <a:pt x="14447" y="1"/>
                </a:moveTo>
                <a:cubicBezTo>
                  <a:pt x="6467" y="1"/>
                  <a:pt x="0" y="6468"/>
                  <a:pt x="0" y="14447"/>
                </a:cubicBezTo>
                <a:cubicBezTo>
                  <a:pt x="0" y="22375"/>
                  <a:pt x="6467" y="28842"/>
                  <a:pt x="14447" y="28842"/>
                </a:cubicBezTo>
                <a:cubicBezTo>
                  <a:pt x="22374" y="28842"/>
                  <a:pt x="28841" y="22375"/>
                  <a:pt x="28841" y="14447"/>
                </a:cubicBezTo>
                <a:cubicBezTo>
                  <a:pt x="28841" y="6468"/>
                  <a:pt x="22374" y="1"/>
                  <a:pt x="14447"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3" name="Google Shape;1023;p37"/>
          <p:cNvSpPr/>
          <p:nvPr/>
        </p:nvSpPr>
        <p:spPr>
          <a:xfrm>
            <a:off x="4867112" y="2804639"/>
            <a:ext cx="460390" cy="460390"/>
          </a:xfrm>
          <a:custGeom>
            <a:avLst/>
            <a:gdLst/>
            <a:ahLst/>
            <a:cxnLst/>
            <a:rect l="l" t="t" r="r" b="b"/>
            <a:pathLst>
              <a:path w="28842" h="28842" extrusionOk="0">
                <a:moveTo>
                  <a:pt x="14447" y="1"/>
                </a:moveTo>
                <a:cubicBezTo>
                  <a:pt x="6467" y="1"/>
                  <a:pt x="0" y="6468"/>
                  <a:pt x="0" y="14447"/>
                </a:cubicBezTo>
                <a:cubicBezTo>
                  <a:pt x="0" y="22375"/>
                  <a:pt x="6467" y="28842"/>
                  <a:pt x="14447" y="28842"/>
                </a:cubicBezTo>
                <a:cubicBezTo>
                  <a:pt x="22374" y="28842"/>
                  <a:pt x="28841" y="22375"/>
                  <a:pt x="28841" y="14447"/>
                </a:cubicBezTo>
                <a:cubicBezTo>
                  <a:pt x="28841" y="6468"/>
                  <a:pt x="22374" y="1"/>
                  <a:pt x="14447" y="1"/>
                </a:cubicBezTo>
                <a:close/>
              </a:path>
            </a:pathLst>
          </a:custGeom>
          <a:solidFill>
            <a:srgbClr val="0526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4" name="Google Shape;1024;p37"/>
          <p:cNvSpPr/>
          <p:nvPr/>
        </p:nvSpPr>
        <p:spPr>
          <a:xfrm>
            <a:off x="3995480" y="3937673"/>
            <a:ext cx="129887" cy="130717"/>
          </a:xfrm>
          <a:custGeom>
            <a:avLst/>
            <a:gdLst/>
            <a:ahLst/>
            <a:cxnLst/>
            <a:rect l="l" t="t" r="r" b="b"/>
            <a:pathLst>
              <a:path w="8137" h="8189" extrusionOk="0">
                <a:moveTo>
                  <a:pt x="4068" y="1"/>
                </a:moveTo>
                <a:cubicBezTo>
                  <a:pt x="1826" y="1"/>
                  <a:pt x="0" y="1826"/>
                  <a:pt x="0" y="4069"/>
                </a:cubicBezTo>
                <a:cubicBezTo>
                  <a:pt x="0" y="6363"/>
                  <a:pt x="1826" y="8189"/>
                  <a:pt x="4068" y="8189"/>
                </a:cubicBezTo>
                <a:cubicBezTo>
                  <a:pt x="6311" y="8189"/>
                  <a:pt x="8136" y="6363"/>
                  <a:pt x="8136" y="4069"/>
                </a:cubicBezTo>
                <a:cubicBezTo>
                  <a:pt x="8136" y="1826"/>
                  <a:pt x="6311" y="1"/>
                  <a:pt x="4068" y="1"/>
                </a:cubicBezTo>
                <a:close/>
              </a:path>
            </a:pathLst>
          </a:custGeom>
          <a:solidFill>
            <a:srgbClr val="48FF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5" name="Google Shape;1025;p37"/>
          <p:cNvSpPr/>
          <p:nvPr/>
        </p:nvSpPr>
        <p:spPr>
          <a:xfrm>
            <a:off x="3744055" y="2718904"/>
            <a:ext cx="632722" cy="632706"/>
          </a:xfrm>
          <a:custGeom>
            <a:avLst/>
            <a:gdLst/>
            <a:ahLst/>
            <a:cxnLst/>
            <a:rect l="l" t="t" r="r" b="b"/>
            <a:pathLst>
              <a:path w="39638" h="39637" extrusionOk="0">
                <a:moveTo>
                  <a:pt x="19819" y="0"/>
                </a:moveTo>
                <a:cubicBezTo>
                  <a:pt x="8867" y="0"/>
                  <a:pt x="1" y="8866"/>
                  <a:pt x="1" y="19818"/>
                </a:cubicBezTo>
                <a:cubicBezTo>
                  <a:pt x="1" y="30771"/>
                  <a:pt x="8867" y="39637"/>
                  <a:pt x="19819" y="39637"/>
                </a:cubicBezTo>
                <a:cubicBezTo>
                  <a:pt x="30772" y="39637"/>
                  <a:pt x="39638" y="30771"/>
                  <a:pt x="39638" y="19818"/>
                </a:cubicBezTo>
                <a:cubicBezTo>
                  <a:pt x="39638" y="8866"/>
                  <a:pt x="30772" y="0"/>
                  <a:pt x="1981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6" name="Google Shape;1026;p37"/>
          <p:cNvSpPr/>
          <p:nvPr/>
        </p:nvSpPr>
        <p:spPr>
          <a:xfrm>
            <a:off x="3998800" y="3344938"/>
            <a:ext cx="119910" cy="57465"/>
          </a:xfrm>
          <a:custGeom>
            <a:avLst/>
            <a:gdLst/>
            <a:ahLst/>
            <a:cxnLst/>
            <a:rect l="l" t="t" r="r" b="b"/>
            <a:pathLst>
              <a:path w="7512" h="3600" extrusionOk="0">
                <a:moveTo>
                  <a:pt x="1" y="0"/>
                </a:moveTo>
                <a:lnTo>
                  <a:pt x="3756" y="3599"/>
                </a:lnTo>
                <a:lnTo>
                  <a:pt x="7511" y="0"/>
                </a:lnTo>
                <a:close/>
              </a:path>
            </a:pathLst>
          </a:custGeom>
          <a:solidFill>
            <a:srgbClr val="48FF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7" name="Google Shape;1027;p37"/>
          <p:cNvSpPr/>
          <p:nvPr/>
        </p:nvSpPr>
        <p:spPr>
          <a:xfrm>
            <a:off x="4060415" y="3250025"/>
            <a:ext cx="16" cy="752600"/>
          </a:xfrm>
          <a:custGeom>
            <a:avLst/>
            <a:gdLst/>
            <a:ahLst/>
            <a:cxnLst/>
            <a:rect l="l" t="t" r="r" b="b"/>
            <a:pathLst>
              <a:path w="1" h="47148" fill="none" extrusionOk="0">
                <a:moveTo>
                  <a:pt x="0" y="47148"/>
                </a:moveTo>
                <a:lnTo>
                  <a:pt x="0" y="1"/>
                </a:lnTo>
              </a:path>
            </a:pathLst>
          </a:custGeom>
          <a:solidFill>
            <a:schemeClr val="accent1"/>
          </a:solidFill>
          <a:ln w="24775" cap="flat" cmpd="sng">
            <a:solidFill>
              <a:srgbClr val="48FFD5"/>
            </a:solidFill>
            <a:prstDash val="solid"/>
            <a:miter lim="5215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8" name="Google Shape;1028;p37"/>
          <p:cNvSpPr/>
          <p:nvPr/>
        </p:nvSpPr>
        <p:spPr>
          <a:xfrm>
            <a:off x="4024612" y="3966821"/>
            <a:ext cx="72454" cy="72438"/>
          </a:xfrm>
          <a:custGeom>
            <a:avLst/>
            <a:gdLst/>
            <a:ahLst/>
            <a:cxnLst/>
            <a:rect l="l" t="t" r="r" b="b"/>
            <a:pathLst>
              <a:path w="4539" h="4538" extrusionOk="0">
                <a:moveTo>
                  <a:pt x="2243" y="0"/>
                </a:moveTo>
                <a:cubicBezTo>
                  <a:pt x="992" y="0"/>
                  <a:pt x="1" y="991"/>
                  <a:pt x="1" y="2243"/>
                </a:cubicBezTo>
                <a:cubicBezTo>
                  <a:pt x="1" y="3494"/>
                  <a:pt x="992" y="4537"/>
                  <a:pt x="2243" y="4537"/>
                </a:cubicBezTo>
                <a:cubicBezTo>
                  <a:pt x="3495" y="4537"/>
                  <a:pt x="4538" y="3494"/>
                  <a:pt x="4538" y="2243"/>
                </a:cubicBezTo>
                <a:cubicBezTo>
                  <a:pt x="4538" y="991"/>
                  <a:pt x="3495" y="0"/>
                  <a:pt x="2243" y="0"/>
                </a:cubicBezTo>
                <a:close/>
              </a:path>
            </a:pathLst>
          </a:custGeom>
          <a:solidFill>
            <a:srgbClr val="48FF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9" name="Google Shape;1029;p37"/>
          <p:cNvSpPr/>
          <p:nvPr/>
        </p:nvSpPr>
        <p:spPr>
          <a:xfrm>
            <a:off x="3830635" y="2804639"/>
            <a:ext cx="460390" cy="460390"/>
          </a:xfrm>
          <a:custGeom>
            <a:avLst/>
            <a:gdLst/>
            <a:ahLst/>
            <a:cxnLst/>
            <a:rect l="l" t="t" r="r" b="b"/>
            <a:pathLst>
              <a:path w="28842" h="28842" extrusionOk="0">
                <a:moveTo>
                  <a:pt x="14395" y="1"/>
                </a:moveTo>
                <a:cubicBezTo>
                  <a:pt x="6468" y="1"/>
                  <a:pt x="1" y="6468"/>
                  <a:pt x="1" y="14447"/>
                </a:cubicBezTo>
                <a:cubicBezTo>
                  <a:pt x="1" y="22375"/>
                  <a:pt x="6468" y="28842"/>
                  <a:pt x="14395" y="28842"/>
                </a:cubicBezTo>
                <a:cubicBezTo>
                  <a:pt x="22375" y="28842"/>
                  <a:pt x="28842" y="22375"/>
                  <a:pt x="28842" y="14447"/>
                </a:cubicBezTo>
                <a:cubicBezTo>
                  <a:pt x="28842" y="6468"/>
                  <a:pt x="22375" y="1"/>
                  <a:pt x="14395"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0" name="Google Shape;1030;p37"/>
          <p:cNvSpPr/>
          <p:nvPr/>
        </p:nvSpPr>
        <p:spPr>
          <a:xfrm>
            <a:off x="3830635" y="2804639"/>
            <a:ext cx="460390" cy="460390"/>
          </a:xfrm>
          <a:custGeom>
            <a:avLst/>
            <a:gdLst/>
            <a:ahLst/>
            <a:cxnLst/>
            <a:rect l="l" t="t" r="r" b="b"/>
            <a:pathLst>
              <a:path w="28842" h="28842" extrusionOk="0">
                <a:moveTo>
                  <a:pt x="14395" y="1"/>
                </a:moveTo>
                <a:cubicBezTo>
                  <a:pt x="6468" y="1"/>
                  <a:pt x="1" y="6468"/>
                  <a:pt x="1" y="14447"/>
                </a:cubicBezTo>
                <a:cubicBezTo>
                  <a:pt x="1" y="22375"/>
                  <a:pt x="6468" y="28842"/>
                  <a:pt x="14395" y="28842"/>
                </a:cubicBezTo>
                <a:cubicBezTo>
                  <a:pt x="22375" y="28842"/>
                  <a:pt x="28842" y="22375"/>
                  <a:pt x="28842" y="14447"/>
                </a:cubicBezTo>
                <a:cubicBezTo>
                  <a:pt x="28842" y="6468"/>
                  <a:pt x="22375" y="1"/>
                  <a:pt x="14395" y="1"/>
                </a:cubicBezTo>
                <a:close/>
              </a:path>
            </a:pathLst>
          </a:custGeom>
          <a:solidFill>
            <a:srgbClr val="0526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1" name="Google Shape;1031;p37"/>
          <p:cNvSpPr/>
          <p:nvPr/>
        </p:nvSpPr>
        <p:spPr>
          <a:xfrm>
            <a:off x="6068402" y="3937673"/>
            <a:ext cx="130733" cy="130717"/>
          </a:xfrm>
          <a:custGeom>
            <a:avLst/>
            <a:gdLst/>
            <a:ahLst/>
            <a:cxnLst/>
            <a:rect l="l" t="t" r="r" b="b"/>
            <a:pathLst>
              <a:path w="8190" h="8189" extrusionOk="0">
                <a:moveTo>
                  <a:pt x="4121" y="1"/>
                </a:moveTo>
                <a:cubicBezTo>
                  <a:pt x="1826" y="1"/>
                  <a:pt x="1" y="1826"/>
                  <a:pt x="1" y="4069"/>
                </a:cubicBezTo>
                <a:cubicBezTo>
                  <a:pt x="1" y="6363"/>
                  <a:pt x="1826" y="8189"/>
                  <a:pt x="4121" y="8189"/>
                </a:cubicBezTo>
                <a:cubicBezTo>
                  <a:pt x="6364" y="8189"/>
                  <a:pt x="8189" y="6363"/>
                  <a:pt x="8189" y="4069"/>
                </a:cubicBezTo>
                <a:cubicBezTo>
                  <a:pt x="8189" y="1826"/>
                  <a:pt x="6364" y="1"/>
                  <a:pt x="4121" y="1"/>
                </a:cubicBezTo>
                <a:close/>
              </a:path>
            </a:pathLst>
          </a:custGeom>
          <a:solidFill>
            <a:srgbClr val="48FF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2" name="Google Shape;1032;p37"/>
          <p:cNvSpPr/>
          <p:nvPr/>
        </p:nvSpPr>
        <p:spPr>
          <a:xfrm>
            <a:off x="5816993" y="2718904"/>
            <a:ext cx="633552" cy="632706"/>
          </a:xfrm>
          <a:custGeom>
            <a:avLst/>
            <a:gdLst/>
            <a:ahLst/>
            <a:cxnLst/>
            <a:rect l="l" t="t" r="r" b="b"/>
            <a:pathLst>
              <a:path w="39690" h="39637" extrusionOk="0">
                <a:moveTo>
                  <a:pt x="19871" y="0"/>
                </a:moveTo>
                <a:cubicBezTo>
                  <a:pt x="8919" y="0"/>
                  <a:pt x="1" y="8866"/>
                  <a:pt x="1" y="19818"/>
                </a:cubicBezTo>
                <a:cubicBezTo>
                  <a:pt x="1" y="30771"/>
                  <a:pt x="8919" y="39637"/>
                  <a:pt x="19871" y="39637"/>
                </a:cubicBezTo>
                <a:cubicBezTo>
                  <a:pt x="30823" y="39637"/>
                  <a:pt x="39689" y="30771"/>
                  <a:pt x="39689" y="19818"/>
                </a:cubicBezTo>
                <a:cubicBezTo>
                  <a:pt x="39689" y="8866"/>
                  <a:pt x="30823" y="0"/>
                  <a:pt x="1987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3" name="Google Shape;1033;p37"/>
          <p:cNvSpPr/>
          <p:nvPr/>
        </p:nvSpPr>
        <p:spPr>
          <a:xfrm>
            <a:off x="6072568" y="3344938"/>
            <a:ext cx="119894" cy="57465"/>
          </a:xfrm>
          <a:custGeom>
            <a:avLst/>
            <a:gdLst/>
            <a:ahLst/>
            <a:cxnLst/>
            <a:rect l="l" t="t" r="r" b="b"/>
            <a:pathLst>
              <a:path w="7511" h="3600" extrusionOk="0">
                <a:moveTo>
                  <a:pt x="1" y="0"/>
                </a:moveTo>
                <a:lnTo>
                  <a:pt x="3756" y="3599"/>
                </a:lnTo>
                <a:lnTo>
                  <a:pt x="7511" y="0"/>
                </a:lnTo>
                <a:close/>
              </a:path>
            </a:pathLst>
          </a:custGeom>
          <a:solidFill>
            <a:srgbClr val="48FF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4" name="Google Shape;1034;p37"/>
          <p:cNvSpPr/>
          <p:nvPr/>
        </p:nvSpPr>
        <p:spPr>
          <a:xfrm>
            <a:off x="6134184" y="3161784"/>
            <a:ext cx="16" cy="840841"/>
          </a:xfrm>
          <a:custGeom>
            <a:avLst/>
            <a:gdLst/>
            <a:ahLst/>
            <a:cxnLst/>
            <a:rect l="l" t="t" r="r" b="b"/>
            <a:pathLst>
              <a:path w="1" h="52676" fill="none" extrusionOk="0">
                <a:moveTo>
                  <a:pt x="0" y="52676"/>
                </a:moveTo>
                <a:lnTo>
                  <a:pt x="0" y="1"/>
                </a:lnTo>
              </a:path>
            </a:pathLst>
          </a:custGeom>
          <a:solidFill>
            <a:schemeClr val="accent1"/>
          </a:solidFill>
          <a:ln w="24775" cap="rnd" cmpd="sng">
            <a:solidFill>
              <a:srgbClr val="48FFD5"/>
            </a:solidFill>
            <a:prstDash val="solid"/>
            <a:miter lim="5215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5" name="Google Shape;1035;p37"/>
          <p:cNvSpPr/>
          <p:nvPr/>
        </p:nvSpPr>
        <p:spPr>
          <a:xfrm>
            <a:off x="6097550" y="3965975"/>
            <a:ext cx="72438" cy="72454"/>
          </a:xfrm>
          <a:custGeom>
            <a:avLst/>
            <a:gdLst/>
            <a:ahLst/>
            <a:cxnLst/>
            <a:rect l="l" t="t" r="r" b="b"/>
            <a:pathLst>
              <a:path w="4538" h="4539" extrusionOk="0">
                <a:moveTo>
                  <a:pt x="2243" y="1"/>
                </a:moveTo>
                <a:cubicBezTo>
                  <a:pt x="991" y="1"/>
                  <a:pt x="0" y="992"/>
                  <a:pt x="0" y="2244"/>
                </a:cubicBezTo>
                <a:cubicBezTo>
                  <a:pt x="0" y="3547"/>
                  <a:pt x="991" y="4538"/>
                  <a:pt x="2243" y="4538"/>
                </a:cubicBezTo>
                <a:cubicBezTo>
                  <a:pt x="3547" y="4538"/>
                  <a:pt x="4538" y="3547"/>
                  <a:pt x="4538" y="2244"/>
                </a:cubicBezTo>
                <a:cubicBezTo>
                  <a:pt x="4538" y="992"/>
                  <a:pt x="3547" y="1"/>
                  <a:pt x="2243" y="1"/>
                </a:cubicBezTo>
                <a:close/>
              </a:path>
            </a:pathLst>
          </a:custGeom>
          <a:solidFill>
            <a:srgbClr val="48FF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6" name="Google Shape;1036;p37"/>
          <p:cNvSpPr/>
          <p:nvPr/>
        </p:nvSpPr>
        <p:spPr>
          <a:xfrm>
            <a:off x="5903573" y="2804639"/>
            <a:ext cx="460390" cy="460390"/>
          </a:xfrm>
          <a:custGeom>
            <a:avLst/>
            <a:gdLst/>
            <a:ahLst/>
            <a:cxnLst/>
            <a:rect l="l" t="t" r="r" b="b"/>
            <a:pathLst>
              <a:path w="28842" h="28842" extrusionOk="0">
                <a:moveTo>
                  <a:pt x="14447" y="1"/>
                </a:moveTo>
                <a:cubicBezTo>
                  <a:pt x="6468" y="1"/>
                  <a:pt x="1" y="6468"/>
                  <a:pt x="1" y="14447"/>
                </a:cubicBezTo>
                <a:cubicBezTo>
                  <a:pt x="1" y="22375"/>
                  <a:pt x="6468" y="28842"/>
                  <a:pt x="14447" y="28842"/>
                </a:cubicBezTo>
                <a:cubicBezTo>
                  <a:pt x="22374" y="28842"/>
                  <a:pt x="28841" y="22375"/>
                  <a:pt x="28841" y="14447"/>
                </a:cubicBezTo>
                <a:cubicBezTo>
                  <a:pt x="28841" y="6468"/>
                  <a:pt x="22374" y="1"/>
                  <a:pt x="14447"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7" name="Google Shape;1037;p37"/>
          <p:cNvSpPr/>
          <p:nvPr/>
        </p:nvSpPr>
        <p:spPr>
          <a:xfrm>
            <a:off x="5903573" y="2804639"/>
            <a:ext cx="460390" cy="460390"/>
          </a:xfrm>
          <a:custGeom>
            <a:avLst/>
            <a:gdLst/>
            <a:ahLst/>
            <a:cxnLst/>
            <a:rect l="l" t="t" r="r" b="b"/>
            <a:pathLst>
              <a:path w="28842" h="28842" extrusionOk="0">
                <a:moveTo>
                  <a:pt x="14447" y="1"/>
                </a:moveTo>
                <a:cubicBezTo>
                  <a:pt x="6468" y="1"/>
                  <a:pt x="1" y="6468"/>
                  <a:pt x="1" y="14447"/>
                </a:cubicBezTo>
                <a:cubicBezTo>
                  <a:pt x="1" y="22375"/>
                  <a:pt x="6468" y="28842"/>
                  <a:pt x="14447" y="28842"/>
                </a:cubicBezTo>
                <a:cubicBezTo>
                  <a:pt x="22374" y="28842"/>
                  <a:pt x="28841" y="22375"/>
                  <a:pt x="28841" y="14447"/>
                </a:cubicBezTo>
                <a:cubicBezTo>
                  <a:pt x="28841" y="6468"/>
                  <a:pt x="22374" y="1"/>
                  <a:pt x="14447" y="1"/>
                </a:cubicBezTo>
                <a:close/>
              </a:path>
            </a:pathLst>
          </a:custGeom>
          <a:solidFill>
            <a:srgbClr val="05264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9" name="Google Shape;1039;p37"/>
          <p:cNvSpPr txBox="1">
            <a:spLocks noGrp="1"/>
          </p:cNvSpPr>
          <p:nvPr>
            <p:ph type="ctrTitle" idx="4294967295"/>
          </p:nvPr>
        </p:nvSpPr>
        <p:spPr>
          <a:xfrm>
            <a:off x="2261762" y="1552896"/>
            <a:ext cx="1451116" cy="210258"/>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1000" dirty="0">
                <a:solidFill>
                  <a:srgbClr val="FFFFFF"/>
                </a:solidFill>
              </a:rPr>
              <a:t>NHẬN T</a:t>
            </a:r>
            <a:r>
              <a:rPr lang="en-US" sz="1000" dirty="0"/>
              <a:t>ÀI KHOẢN QUẢN TRỊ WEBSITE </a:t>
            </a:r>
            <a:endParaRPr sz="1000" dirty="0">
              <a:solidFill>
                <a:srgbClr val="FFFFFF"/>
              </a:solidFill>
            </a:endParaRPr>
          </a:p>
        </p:txBody>
      </p:sp>
      <p:sp>
        <p:nvSpPr>
          <p:cNvPr id="1040" name="Google Shape;1040;p37"/>
          <p:cNvSpPr txBox="1">
            <a:spLocks noGrp="1"/>
          </p:cNvSpPr>
          <p:nvPr>
            <p:ph type="ctrTitle" idx="4294967295"/>
          </p:nvPr>
        </p:nvSpPr>
        <p:spPr>
          <a:xfrm>
            <a:off x="3284327" y="4086054"/>
            <a:ext cx="1497681" cy="250448"/>
          </a:xfrm>
          <a:prstGeom prst="rect">
            <a:avLst/>
          </a:prstGeom>
        </p:spPr>
        <p:txBody>
          <a:bodyPr spcFirstLastPara="1" wrap="square" lIns="91425" tIns="91425" rIns="91425" bIns="91425" anchor="t" anchorCtr="0">
            <a:noAutofit/>
          </a:bodyPr>
          <a:lstStyle/>
          <a:p>
            <a:pPr lvl="0" algn="ctr"/>
            <a:r>
              <a:rPr lang="en-US" sz="1000" dirty="0"/>
              <a:t>NHẬN TÀI KHOẢN QUẢN TRỊ EMAIL </a:t>
            </a:r>
            <a:endParaRPr lang="vi-VN" sz="1000" dirty="0"/>
          </a:p>
        </p:txBody>
      </p:sp>
      <p:sp>
        <p:nvSpPr>
          <p:cNvPr id="1041" name="Google Shape;1041;p37"/>
          <p:cNvSpPr txBox="1">
            <a:spLocks noGrp="1"/>
          </p:cNvSpPr>
          <p:nvPr>
            <p:ph type="ctrTitle" idx="4294967295"/>
          </p:nvPr>
        </p:nvSpPr>
        <p:spPr>
          <a:xfrm>
            <a:off x="4057607" y="1551150"/>
            <a:ext cx="2386714" cy="371027"/>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1000" dirty="0">
                <a:solidFill>
                  <a:srgbClr val="FFFFFF"/>
                </a:solidFill>
              </a:rPr>
              <a:t>KHỞI TẠO WEBSITE </a:t>
            </a:r>
            <a:endParaRPr sz="1000" dirty="0">
              <a:solidFill>
                <a:srgbClr val="FFFFFF"/>
              </a:solidFill>
            </a:endParaRPr>
          </a:p>
        </p:txBody>
      </p:sp>
      <p:sp>
        <p:nvSpPr>
          <p:cNvPr id="1042" name="Google Shape;1042;p37"/>
          <p:cNvSpPr txBox="1">
            <a:spLocks noGrp="1"/>
          </p:cNvSpPr>
          <p:nvPr>
            <p:ph type="ctrTitle" idx="4294967295"/>
          </p:nvPr>
        </p:nvSpPr>
        <p:spPr>
          <a:xfrm>
            <a:off x="4867112" y="4046562"/>
            <a:ext cx="2500005" cy="289802"/>
          </a:xfrm>
          <a:prstGeom prst="rect">
            <a:avLst/>
          </a:prstGeom>
        </p:spPr>
        <p:txBody>
          <a:bodyPr spcFirstLastPara="1" wrap="square" lIns="91425" tIns="91425" rIns="91425" bIns="91425" anchor="t" anchorCtr="0">
            <a:noAutofit/>
          </a:bodyPr>
          <a:lstStyle/>
          <a:p>
            <a:pPr lvl="0" algn="ctr"/>
            <a:r>
              <a:rPr lang="en-US" sz="1000" dirty="0"/>
              <a:t>KHỞI TẠO EMAIL</a:t>
            </a:r>
            <a:endParaRPr lang="vi-VN" sz="1000" dirty="0"/>
          </a:p>
        </p:txBody>
      </p:sp>
      <p:sp>
        <p:nvSpPr>
          <p:cNvPr id="1046" name="Google Shape;1046;p37"/>
          <p:cNvSpPr txBox="1">
            <a:spLocks noGrp="1"/>
          </p:cNvSpPr>
          <p:nvPr>
            <p:ph type="ctrTitle" idx="4294967295"/>
          </p:nvPr>
        </p:nvSpPr>
        <p:spPr>
          <a:xfrm>
            <a:off x="99337" y="2692529"/>
            <a:ext cx="2095158" cy="1962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en-US" sz="1800" kern="100" dirty="0">
                <a:latin typeface="Roboto Black" panose="02000000000000000000" pitchFamily="2" charset="0"/>
                <a:ea typeface="Roboto Black" panose="02000000000000000000" pitchFamily="2" charset="0"/>
                <a:cs typeface="Roboto Black" panose="02000000000000000000" pitchFamily="2" charset="0"/>
              </a:rPr>
              <a:t>T</a:t>
            </a:r>
            <a:r>
              <a:rPr lang="en-US" sz="1800" kern="100" dirty="0">
                <a:effectLst/>
                <a:latin typeface="Roboto Black" panose="02000000000000000000" pitchFamily="2" charset="0"/>
                <a:ea typeface="Roboto Black" panose="02000000000000000000" pitchFamily="2" charset="0"/>
                <a:cs typeface="Roboto Black" panose="02000000000000000000" pitchFamily="2" charset="0"/>
              </a:rPr>
              <a:t>hu </a:t>
            </a:r>
            <a:r>
              <a:rPr lang="en-US" sz="1800" kern="100" dirty="0" err="1">
                <a:effectLst/>
                <a:latin typeface="Roboto Black" panose="02000000000000000000" pitchFamily="2" charset="0"/>
                <a:ea typeface="Roboto Black" panose="02000000000000000000" pitchFamily="2" charset="0"/>
                <a:cs typeface="Roboto Black" panose="02000000000000000000" pitchFamily="2" charset="0"/>
              </a:rPr>
              <a:t>thập</a:t>
            </a:r>
            <a:r>
              <a:rPr lang="en-US" sz="1800" kern="100" dirty="0">
                <a:effectLst/>
                <a:latin typeface="Roboto Black" panose="02000000000000000000" pitchFamily="2" charset="0"/>
                <a:ea typeface="Roboto Black" panose="02000000000000000000" pitchFamily="2" charset="0"/>
                <a:cs typeface="Roboto Black" panose="02000000000000000000" pitchFamily="2" charset="0"/>
              </a:rPr>
              <a:t> </a:t>
            </a:r>
            <a:r>
              <a:rPr lang="en-US" sz="1800" kern="100" dirty="0" err="1">
                <a:effectLst/>
                <a:latin typeface="Roboto Black" panose="02000000000000000000" pitchFamily="2" charset="0"/>
                <a:ea typeface="Roboto Black" panose="02000000000000000000" pitchFamily="2" charset="0"/>
                <a:cs typeface="Roboto Black" panose="02000000000000000000" pitchFamily="2" charset="0"/>
              </a:rPr>
              <a:t>thông</a:t>
            </a:r>
            <a:r>
              <a:rPr lang="en-US" sz="1800" kern="100" dirty="0">
                <a:effectLst/>
                <a:latin typeface="Roboto Black" panose="02000000000000000000" pitchFamily="2" charset="0"/>
                <a:ea typeface="Roboto Black" panose="02000000000000000000" pitchFamily="2" charset="0"/>
                <a:cs typeface="Roboto Black" panose="02000000000000000000" pitchFamily="2" charset="0"/>
              </a:rPr>
              <a:t> tin </a:t>
            </a:r>
            <a:r>
              <a:rPr lang="en-US" sz="1800" kern="100" dirty="0" err="1">
                <a:effectLst/>
                <a:latin typeface="Roboto Black" panose="02000000000000000000" pitchFamily="2" charset="0"/>
                <a:ea typeface="Roboto Black" panose="02000000000000000000" pitchFamily="2" charset="0"/>
                <a:cs typeface="Roboto Black" panose="02000000000000000000" pitchFamily="2" charset="0"/>
              </a:rPr>
              <a:t>từ</a:t>
            </a:r>
            <a:r>
              <a:rPr lang="en-US" sz="1800" kern="100" dirty="0">
                <a:effectLst/>
                <a:latin typeface="Roboto Black" panose="02000000000000000000" pitchFamily="2" charset="0"/>
                <a:ea typeface="Roboto Black" panose="02000000000000000000" pitchFamily="2" charset="0"/>
                <a:cs typeface="Roboto Black" panose="02000000000000000000" pitchFamily="2" charset="0"/>
              </a:rPr>
              <a:t> DN/HKD</a:t>
            </a:r>
            <a:endParaRPr sz="1000" dirty="0">
              <a:solidFill>
                <a:srgbClr val="FFFFFF"/>
              </a:solidFill>
              <a:latin typeface="Roboto Black" panose="02000000000000000000" pitchFamily="2" charset="0"/>
              <a:ea typeface="Roboto Black" panose="02000000000000000000" pitchFamily="2" charset="0"/>
              <a:cs typeface="Roboto Black" panose="02000000000000000000" pitchFamily="2" charset="0"/>
            </a:endParaRPr>
          </a:p>
        </p:txBody>
      </p:sp>
      <p:grpSp>
        <p:nvGrpSpPr>
          <p:cNvPr id="1048" name="Google Shape;1048;p37"/>
          <p:cNvGrpSpPr/>
          <p:nvPr/>
        </p:nvGrpSpPr>
        <p:grpSpPr>
          <a:xfrm>
            <a:off x="4985744" y="2902518"/>
            <a:ext cx="222293" cy="237986"/>
            <a:chOff x="5029650" y="894850"/>
            <a:chExt cx="1559950" cy="1670075"/>
          </a:xfrm>
        </p:grpSpPr>
        <p:sp>
          <p:nvSpPr>
            <p:cNvPr id="1049" name="Google Shape;1049;p37"/>
            <p:cNvSpPr/>
            <p:nvPr/>
          </p:nvSpPr>
          <p:spPr>
            <a:xfrm>
              <a:off x="5029650" y="2203275"/>
              <a:ext cx="243300" cy="361650"/>
            </a:xfrm>
            <a:custGeom>
              <a:avLst/>
              <a:gdLst/>
              <a:ahLst/>
              <a:cxnLst/>
              <a:rect l="l" t="t" r="r" b="b"/>
              <a:pathLst>
                <a:path w="9732" h="14466" extrusionOk="0">
                  <a:moveTo>
                    <a:pt x="6773" y="0"/>
                  </a:moveTo>
                  <a:cubicBezTo>
                    <a:pt x="3025" y="0"/>
                    <a:pt x="1" y="3222"/>
                    <a:pt x="1" y="7233"/>
                  </a:cubicBezTo>
                  <a:lnTo>
                    <a:pt x="1" y="12493"/>
                  </a:lnTo>
                  <a:cubicBezTo>
                    <a:pt x="1" y="13545"/>
                    <a:pt x="855" y="14465"/>
                    <a:pt x="1842" y="14465"/>
                  </a:cubicBezTo>
                  <a:lnTo>
                    <a:pt x="9732" y="14465"/>
                  </a:lnTo>
                  <a:cubicBezTo>
                    <a:pt x="9534" y="13873"/>
                    <a:pt x="9403" y="13216"/>
                    <a:pt x="9403" y="12493"/>
                  </a:cubicBezTo>
                  <a:lnTo>
                    <a:pt x="9403"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0" name="Google Shape;1050;p37"/>
            <p:cNvSpPr/>
            <p:nvPr/>
          </p:nvSpPr>
          <p:spPr>
            <a:xfrm>
              <a:off x="5356750" y="1941900"/>
              <a:ext cx="241675" cy="623025"/>
            </a:xfrm>
            <a:custGeom>
              <a:avLst/>
              <a:gdLst/>
              <a:ahLst/>
              <a:cxnLst/>
              <a:rect l="l" t="t" r="r" b="b"/>
              <a:pathLst>
                <a:path w="9667" h="24921" extrusionOk="0">
                  <a:moveTo>
                    <a:pt x="6707" y="1"/>
                  </a:moveTo>
                  <a:cubicBezTo>
                    <a:pt x="3025" y="1"/>
                    <a:pt x="1" y="3223"/>
                    <a:pt x="1" y="7233"/>
                  </a:cubicBezTo>
                  <a:lnTo>
                    <a:pt x="1" y="22948"/>
                  </a:lnTo>
                  <a:cubicBezTo>
                    <a:pt x="1" y="24000"/>
                    <a:pt x="790" y="24920"/>
                    <a:pt x="1776" y="24920"/>
                  </a:cubicBezTo>
                  <a:lnTo>
                    <a:pt x="9666" y="24920"/>
                  </a:lnTo>
                  <a:cubicBezTo>
                    <a:pt x="9535" y="24328"/>
                    <a:pt x="9337" y="23671"/>
                    <a:pt x="9337" y="22948"/>
                  </a:cubicBezTo>
                  <a:lnTo>
                    <a:pt x="933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1" name="Google Shape;1051;p37"/>
            <p:cNvSpPr/>
            <p:nvPr/>
          </p:nvSpPr>
          <p:spPr>
            <a:xfrm>
              <a:off x="5836725" y="894850"/>
              <a:ext cx="752875" cy="1670075"/>
            </a:xfrm>
            <a:custGeom>
              <a:avLst/>
              <a:gdLst/>
              <a:ahLst/>
              <a:cxnLst/>
              <a:rect l="l" t="t" r="r" b="b"/>
              <a:pathLst>
                <a:path w="30115" h="66803" extrusionOk="0">
                  <a:moveTo>
                    <a:pt x="15058" y="0"/>
                  </a:moveTo>
                  <a:cubicBezTo>
                    <a:pt x="14466" y="0"/>
                    <a:pt x="13940" y="329"/>
                    <a:pt x="13611" y="789"/>
                  </a:cubicBezTo>
                  <a:lnTo>
                    <a:pt x="527" y="19594"/>
                  </a:lnTo>
                  <a:cubicBezTo>
                    <a:pt x="132" y="20185"/>
                    <a:pt x="1" y="21040"/>
                    <a:pt x="330" y="21698"/>
                  </a:cubicBezTo>
                  <a:cubicBezTo>
                    <a:pt x="658" y="22355"/>
                    <a:pt x="1250" y="22750"/>
                    <a:pt x="1973" y="22750"/>
                  </a:cubicBezTo>
                  <a:lnTo>
                    <a:pt x="6707" y="22750"/>
                  </a:lnTo>
                  <a:lnTo>
                    <a:pt x="6707" y="64830"/>
                  </a:lnTo>
                  <a:cubicBezTo>
                    <a:pt x="6707" y="65882"/>
                    <a:pt x="7496" y="66802"/>
                    <a:pt x="8483" y="66802"/>
                  </a:cubicBezTo>
                  <a:lnTo>
                    <a:pt x="21567" y="66802"/>
                  </a:lnTo>
                  <a:cubicBezTo>
                    <a:pt x="22553" y="66802"/>
                    <a:pt x="23342" y="65882"/>
                    <a:pt x="23342" y="64830"/>
                  </a:cubicBezTo>
                  <a:lnTo>
                    <a:pt x="23342" y="22750"/>
                  </a:lnTo>
                  <a:lnTo>
                    <a:pt x="28010" y="22750"/>
                  </a:lnTo>
                  <a:cubicBezTo>
                    <a:pt x="28668" y="22750"/>
                    <a:pt x="29391" y="22355"/>
                    <a:pt x="29654" y="21698"/>
                  </a:cubicBezTo>
                  <a:cubicBezTo>
                    <a:pt x="30114" y="21040"/>
                    <a:pt x="30049" y="20185"/>
                    <a:pt x="29588" y="19594"/>
                  </a:cubicBezTo>
                  <a:lnTo>
                    <a:pt x="16570" y="789"/>
                  </a:lnTo>
                  <a:cubicBezTo>
                    <a:pt x="16241" y="329"/>
                    <a:pt x="15649" y="0"/>
                    <a:pt x="1505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2" name="Google Shape;1052;p37"/>
            <p:cNvSpPr/>
            <p:nvPr/>
          </p:nvSpPr>
          <p:spPr>
            <a:xfrm>
              <a:off x="5680575" y="1678900"/>
              <a:ext cx="243300" cy="886025"/>
            </a:xfrm>
            <a:custGeom>
              <a:avLst/>
              <a:gdLst/>
              <a:ahLst/>
              <a:cxnLst/>
              <a:rect l="l" t="t" r="r" b="b"/>
              <a:pathLst>
                <a:path w="9732" h="35441" extrusionOk="0">
                  <a:moveTo>
                    <a:pt x="6773" y="1"/>
                  </a:moveTo>
                  <a:cubicBezTo>
                    <a:pt x="3091" y="1"/>
                    <a:pt x="1" y="3223"/>
                    <a:pt x="1" y="7233"/>
                  </a:cubicBezTo>
                  <a:lnTo>
                    <a:pt x="1" y="33468"/>
                  </a:lnTo>
                  <a:cubicBezTo>
                    <a:pt x="1" y="34520"/>
                    <a:pt x="855" y="35440"/>
                    <a:pt x="1842" y="35440"/>
                  </a:cubicBezTo>
                  <a:lnTo>
                    <a:pt x="9732" y="35440"/>
                  </a:lnTo>
                  <a:cubicBezTo>
                    <a:pt x="9534" y="34848"/>
                    <a:pt x="9403" y="34191"/>
                    <a:pt x="9403" y="33468"/>
                  </a:cubicBezTo>
                  <a:lnTo>
                    <a:pt x="9403"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53" name="Google Shape;1053;p37"/>
          <p:cNvGrpSpPr/>
          <p:nvPr/>
        </p:nvGrpSpPr>
        <p:grpSpPr>
          <a:xfrm>
            <a:off x="6035044" y="2913719"/>
            <a:ext cx="196025" cy="243061"/>
            <a:chOff x="736175" y="1051000"/>
            <a:chExt cx="1678300" cy="2081000"/>
          </a:xfrm>
        </p:grpSpPr>
        <p:sp>
          <p:nvSpPr>
            <p:cNvPr id="1054" name="Google Shape;1054;p37"/>
            <p:cNvSpPr/>
            <p:nvPr/>
          </p:nvSpPr>
          <p:spPr>
            <a:xfrm>
              <a:off x="849600" y="1051000"/>
              <a:ext cx="1449800" cy="1414800"/>
            </a:xfrm>
            <a:custGeom>
              <a:avLst/>
              <a:gdLst/>
              <a:ahLst/>
              <a:cxnLst/>
              <a:rect l="l" t="t" r="r" b="b"/>
              <a:pathLst>
                <a:path w="57992" h="56592" extrusionOk="0">
                  <a:moveTo>
                    <a:pt x="29062" y="11507"/>
                  </a:moveTo>
                  <a:cubicBezTo>
                    <a:pt x="38267" y="11507"/>
                    <a:pt x="45762" y="19002"/>
                    <a:pt x="45762" y="28207"/>
                  </a:cubicBezTo>
                  <a:cubicBezTo>
                    <a:pt x="45762" y="37412"/>
                    <a:pt x="38267" y="44842"/>
                    <a:pt x="29062" y="44842"/>
                  </a:cubicBezTo>
                  <a:cubicBezTo>
                    <a:pt x="19857" y="44842"/>
                    <a:pt x="12361" y="37412"/>
                    <a:pt x="12361" y="28207"/>
                  </a:cubicBezTo>
                  <a:cubicBezTo>
                    <a:pt x="12361" y="18936"/>
                    <a:pt x="19857" y="11507"/>
                    <a:pt x="29062" y="11507"/>
                  </a:cubicBezTo>
                  <a:close/>
                  <a:moveTo>
                    <a:pt x="22334" y="0"/>
                  </a:moveTo>
                  <a:cubicBezTo>
                    <a:pt x="20900" y="0"/>
                    <a:pt x="19679" y="822"/>
                    <a:pt x="18673" y="2499"/>
                  </a:cubicBezTo>
                  <a:cubicBezTo>
                    <a:pt x="17095" y="5129"/>
                    <a:pt x="14794" y="6444"/>
                    <a:pt x="11769" y="6444"/>
                  </a:cubicBezTo>
                  <a:cubicBezTo>
                    <a:pt x="8745" y="6444"/>
                    <a:pt x="7167" y="8022"/>
                    <a:pt x="7167" y="11046"/>
                  </a:cubicBezTo>
                  <a:cubicBezTo>
                    <a:pt x="7101" y="14137"/>
                    <a:pt x="5786" y="16438"/>
                    <a:pt x="3222" y="17950"/>
                  </a:cubicBezTo>
                  <a:cubicBezTo>
                    <a:pt x="592" y="19528"/>
                    <a:pt x="0" y="21566"/>
                    <a:pt x="1512" y="24328"/>
                  </a:cubicBezTo>
                  <a:cubicBezTo>
                    <a:pt x="2959" y="26958"/>
                    <a:pt x="2959" y="29654"/>
                    <a:pt x="1512" y="32284"/>
                  </a:cubicBezTo>
                  <a:cubicBezTo>
                    <a:pt x="0" y="34914"/>
                    <a:pt x="592" y="37018"/>
                    <a:pt x="3222" y="38596"/>
                  </a:cubicBezTo>
                  <a:cubicBezTo>
                    <a:pt x="5852" y="40174"/>
                    <a:pt x="7167" y="42475"/>
                    <a:pt x="7167" y="45499"/>
                  </a:cubicBezTo>
                  <a:cubicBezTo>
                    <a:pt x="7233" y="48590"/>
                    <a:pt x="8745" y="50102"/>
                    <a:pt x="11769" y="50102"/>
                  </a:cubicBezTo>
                  <a:cubicBezTo>
                    <a:pt x="14794" y="50102"/>
                    <a:pt x="17095" y="51548"/>
                    <a:pt x="18673" y="54047"/>
                  </a:cubicBezTo>
                  <a:cubicBezTo>
                    <a:pt x="19691" y="55744"/>
                    <a:pt x="20928" y="56592"/>
                    <a:pt x="22384" y="56592"/>
                  </a:cubicBezTo>
                  <a:cubicBezTo>
                    <a:pt x="23185" y="56592"/>
                    <a:pt x="24052" y="56335"/>
                    <a:pt x="24985" y="55822"/>
                  </a:cubicBezTo>
                  <a:cubicBezTo>
                    <a:pt x="26300" y="55066"/>
                    <a:pt x="27648" y="54688"/>
                    <a:pt x="28996" y="54688"/>
                  </a:cubicBezTo>
                  <a:cubicBezTo>
                    <a:pt x="30344" y="54688"/>
                    <a:pt x="31692" y="55066"/>
                    <a:pt x="33007" y="55822"/>
                  </a:cubicBezTo>
                  <a:cubicBezTo>
                    <a:pt x="33942" y="56313"/>
                    <a:pt x="34810" y="56563"/>
                    <a:pt x="35612" y="56563"/>
                  </a:cubicBezTo>
                  <a:cubicBezTo>
                    <a:pt x="37066" y="56563"/>
                    <a:pt x="38302" y="55742"/>
                    <a:pt x="39319" y="54047"/>
                  </a:cubicBezTo>
                  <a:cubicBezTo>
                    <a:pt x="40897" y="51417"/>
                    <a:pt x="43198" y="50102"/>
                    <a:pt x="46222" y="50102"/>
                  </a:cubicBezTo>
                  <a:cubicBezTo>
                    <a:pt x="49247" y="50102"/>
                    <a:pt x="50825" y="48590"/>
                    <a:pt x="50825" y="45499"/>
                  </a:cubicBezTo>
                  <a:cubicBezTo>
                    <a:pt x="50891" y="42475"/>
                    <a:pt x="52206" y="40174"/>
                    <a:pt x="54770" y="38596"/>
                  </a:cubicBezTo>
                  <a:cubicBezTo>
                    <a:pt x="57400" y="37018"/>
                    <a:pt x="57992" y="34914"/>
                    <a:pt x="56479" y="32284"/>
                  </a:cubicBezTo>
                  <a:cubicBezTo>
                    <a:pt x="55033" y="29654"/>
                    <a:pt x="55033" y="26958"/>
                    <a:pt x="56479" y="24328"/>
                  </a:cubicBezTo>
                  <a:cubicBezTo>
                    <a:pt x="57992" y="21698"/>
                    <a:pt x="57400" y="19528"/>
                    <a:pt x="54770" y="17950"/>
                  </a:cubicBezTo>
                  <a:cubicBezTo>
                    <a:pt x="52140" y="16438"/>
                    <a:pt x="50825" y="14137"/>
                    <a:pt x="50825" y="11046"/>
                  </a:cubicBezTo>
                  <a:cubicBezTo>
                    <a:pt x="50759" y="8022"/>
                    <a:pt x="49247" y="6444"/>
                    <a:pt x="46222" y="6444"/>
                  </a:cubicBezTo>
                  <a:cubicBezTo>
                    <a:pt x="43198" y="6378"/>
                    <a:pt x="40897" y="5063"/>
                    <a:pt x="39319" y="2499"/>
                  </a:cubicBezTo>
                  <a:cubicBezTo>
                    <a:pt x="38312" y="822"/>
                    <a:pt x="37092" y="0"/>
                    <a:pt x="35658" y="0"/>
                  </a:cubicBezTo>
                  <a:cubicBezTo>
                    <a:pt x="34843" y="0"/>
                    <a:pt x="33959" y="265"/>
                    <a:pt x="33007" y="789"/>
                  </a:cubicBezTo>
                  <a:cubicBezTo>
                    <a:pt x="31692" y="1546"/>
                    <a:pt x="30344" y="1924"/>
                    <a:pt x="28996" y="1924"/>
                  </a:cubicBezTo>
                  <a:cubicBezTo>
                    <a:pt x="27648" y="1924"/>
                    <a:pt x="26300" y="1546"/>
                    <a:pt x="24985" y="789"/>
                  </a:cubicBezTo>
                  <a:cubicBezTo>
                    <a:pt x="24032" y="265"/>
                    <a:pt x="23148" y="0"/>
                    <a:pt x="2233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5" name="Google Shape;1055;p37"/>
            <p:cNvSpPr/>
            <p:nvPr/>
          </p:nvSpPr>
          <p:spPr>
            <a:xfrm>
              <a:off x="736175" y="2326550"/>
              <a:ext cx="677250" cy="795600"/>
            </a:xfrm>
            <a:custGeom>
              <a:avLst/>
              <a:gdLst/>
              <a:ahLst/>
              <a:cxnLst/>
              <a:rect l="l" t="t" r="r" b="b"/>
              <a:pathLst>
                <a:path w="27090" h="31824" extrusionOk="0">
                  <a:moveTo>
                    <a:pt x="12493" y="0"/>
                  </a:moveTo>
                  <a:lnTo>
                    <a:pt x="0" y="24591"/>
                  </a:lnTo>
                  <a:lnTo>
                    <a:pt x="0" y="24591"/>
                  </a:lnTo>
                  <a:lnTo>
                    <a:pt x="9994" y="23407"/>
                  </a:lnTo>
                  <a:lnTo>
                    <a:pt x="15517" y="31823"/>
                  </a:lnTo>
                  <a:cubicBezTo>
                    <a:pt x="15517" y="31823"/>
                    <a:pt x="26965" y="8018"/>
                    <a:pt x="27088" y="7890"/>
                  </a:cubicBezTo>
                  <a:lnTo>
                    <a:pt x="27088" y="7890"/>
                  </a:lnTo>
                  <a:cubicBezTo>
                    <a:pt x="27089" y="7890"/>
                    <a:pt x="27089" y="7890"/>
                    <a:pt x="27089" y="7890"/>
                  </a:cubicBezTo>
                  <a:cubicBezTo>
                    <a:pt x="27089" y="7890"/>
                    <a:pt x="27089" y="7890"/>
                    <a:pt x="27089" y="7890"/>
                  </a:cubicBezTo>
                  <a:cubicBezTo>
                    <a:pt x="27089" y="7890"/>
                    <a:pt x="27089" y="7890"/>
                    <a:pt x="27088" y="7890"/>
                  </a:cubicBezTo>
                  <a:lnTo>
                    <a:pt x="27088" y="7890"/>
                  </a:lnTo>
                  <a:cubicBezTo>
                    <a:pt x="21106" y="7758"/>
                    <a:pt x="23473" y="1644"/>
                    <a:pt x="16109" y="1513"/>
                  </a:cubicBezTo>
                  <a:cubicBezTo>
                    <a:pt x="12887" y="1513"/>
                    <a:pt x="12493" y="0"/>
                    <a:pt x="1249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6" name="Google Shape;1056;p37"/>
            <p:cNvSpPr/>
            <p:nvPr/>
          </p:nvSpPr>
          <p:spPr>
            <a:xfrm>
              <a:off x="1727350" y="2349550"/>
              <a:ext cx="687125" cy="782450"/>
            </a:xfrm>
            <a:custGeom>
              <a:avLst/>
              <a:gdLst/>
              <a:ahLst/>
              <a:cxnLst/>
              <a:rect l="l" t="t" r="r" b="b"/>
              <a:pathLst>
                <a:path w="27485" h="31298" extrusionOk="0">
                  <a:moveTo>
                    <a:pt x="14794" y="1"/>
                  </a:moveTo>
                  <a:cubicBezTo>
                    <a:pt x="5721" y="987"/>
                    <a:pt x="7496" y="3223"/>
                    <a:pt x="5458" y="4998"/>
                  </a:cubicBezTo>
                  <a:cubicBezTo>
                    <a:pt x="3733" y="6816"/>
                    <a:pt x="1710" y="7081"/>
                    <a:pt x="679" y="7081"/>
                  </a:cubicBezTo>
                  <a:cubicBezTo>
                    <a:pt x="257" y="7081"/>
                    <a:pt x="1" y="7036"/>
                    <a:pt x="1" y="7036"/>
                  </a:cubicBezTo>
                  <a:lnTo>
                    <a:pt x="1" y="7036"/>
                  </a:lnTo>
                  <a:lnTo>
                    <a:pt x="14137" y="31298"/>
                  </a:lnTo>
                  <a:lnTo>
                    <a:pt x="17622" y="22356"/>
                  </a:lnTo>
                  <a:lnTo>
                    <a:pt x="27484" y="23671"/>
                  </a:lnTo>
                  <a:lnTo>
                    <a:pt x="1479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7" name="Google Shape;1057;p37"/>
            <p:cNvSpPr/>
            <p:nvPr/>
          </p:nvSpPr>
          <p:spPr>
            <a:xfrm>
              <a:off x="1291750" y="1488225"/>
              <a:ext cx="565475" cy="535900"/>
            </a:xfrm>
            <a:custGeom>
              <a:avLst/>
              <a:gdLst/>
              <a:ahLst/>
              <a:cxnLst/>
              <a:rect l="l" t="t" r="r" b="b"/>
              <a:pathLst>
                <a:path w="22619" h="21436" extrusionOk="0">
                  <a:moveTo>
                    <a:pt x="11376" y="1"/>
                  </a:moveTo>
                  <a:lnTo>
                    <a:pt x="7825" y="7102"/>
                  </a:lnTo>
                  <a:lnTo>
                    <a:pt x="1" y="8220"/>
                  </a:lnTo>
                  <a:lnTo>
                    <a:pt x="5721" y="13743"/>
                  </a:lnTo>
                  <a:lnTo>
                    <a:pt x="4406" y="21435"/>
                  </a:lnTo>
                  <a:lnTo>
                    <a:pt x="11376" y="17819"/>
                  </a:lnTo>
                  <a:lnTo>
                    <a:pt x="18345" y="21435"/>
                  </a:lnTo>
                  <a:lnTo>
                    <a:pt x="17030" y="13743"/>
                  </a:lnTo>
                  <a:lnTo>
                    <a:pt x="22619" y="8220"/>
                  </a:lnTo>
                  <a:lnTo>
                    <a:pt x="14795" y="7102"/>
                  </a:lnTo>
                  <a:lnTo>
                    <a:pt x="1137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58" name="Google Shape;1058;p37"/>
          <p:cNvGrpSpPr/>
          <p:nvPr/>
        </p:nvGrpSpPr>
        <p:grpSpPr>
          <a:xfrm>
            <a:off x="3979968" y="2921659"/>
            <a:ext cx="160902" cy="226360"/>
            <a:chOff x="2790850" y="955650"/>
            <a:chExt cx="1984000" cy="2791125"/>
          </a:xfrm>
        </p:grpSpPr>
        <p:sp>
          <p:nvSpPr>
            <p:cNvPr id="1059" name="Google Shape;1059;p37"/>
            <p:cNvSpPr/>
            <p:nvPr/>
          </p:nvSpPr>
          <p:spPr>
            <a:xfrm>
              <a:off x="3259325" y="955650"/>
              <a:ext cx="1048750" cy="1364350"/>
            </a:xfrm>
            <a:custGeom>
              <a:avLst/>
              <a:gdLst/>
              <a:ahLst/>
              <a:cxnLst/>
              <a:rect l="l" t="t" r="r" b="b"/>
              <a:pathLst>
                <a:path w="41950" h="54574" extrusionOk="0">
                  <a:moveTo>
                    <a:pt x="21041" y="1"/>
                  </a:moveTo>
                  <a:cubicBezTo>
                    <a:pt x="3157" y="1"/>
                    <a:pt x="1" y="12165"/>
                    <a:pt x="1" y="27221"/>
                  </a:cubicBezTo>
                  <a:cubicBezTo>
                    <a:pt x="1" y="42344"/>
                    <a:pt x="9403" y="54573"/>
                    <a:pt x="21041" y="54573"/>
                  </a:cubicBezTo>
                  <a:cubicBezTo>
                    <a:pt x="32613" y="54573"/>
                    <a:pt x="41949" y="42344"/>
                    <a:pt x="41949" y="27287"/>
                  </a:cubicBezTo>
                  <a:cubicBezTo>
                    <a:pt x="41949" y="12165"/>
                    <a:pt x="38859" y="1"/>
                    <a:pt x="2104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0" name="Google Shape;1060;p37"/>
            <p:cNvSpPr/>
            <p:nvPr/>
          </p:nvSpPr>
          <p:spPr>
            <a:xfrm>
              <a:off x="2790850" y="2370925"/>
              <a:ext cx="1984000" cy="1375850"/>
            </a:xfrm>
            <a:custGeom>
              <a:avLst/>
              <a:gdLst/>
              <a:ahLst/>
              <a:cxnLst/>
              <a:rect l="l" t="t" r="r" b="b"/>
              <a:pathLst>
                <a:path w="79360" h="55034" extrusionOk="0">
                  <a:moveTo>
                    <a:pt x="28142" y="1"/>
                  </a:moveTo>
                  <a:cubicBezTo>
                    <a:pt x="3946" y="4735"/>
                    <a:pt x="527" y="12099"/>
                    <a:pt x="67" y="37675"/>
                  </a:cubicBezTo>
                  <a:cubicBezTo>
                    <a:pt x="67" y="39274"/>
                    <a:pt x="26" y="39740"/>
                    <a:pt x="9" y="39740"/>
                  </a:cubicBezTo>
                  <a:cubicBezTo>
                    <a:pt x="4" y="39740"/>
                    <a:pt x="1" y="39704"/>
                    <a:pt x="1" y="39648"/>
                  </a:cubicBezTo>
                  <a:lnTo>
                    <a:pt x="1" y="42409"/>
                  </a:lnTo>
                  <a:cubicBezTo>
                    <a:pt x="1" y="42409"/>
                    <a:pt x="5787" y="55033"/>
                    <a:pt x="39583" y="55033"/>
                  </a:cubicBezTo>
                  <a:cubicBezTo>
                    <a:pt x="73378" y="55033"/>
                    <a:pt x="79230" y="42409"/>
                    <a:pt x="79230" y="42409"/>
                  </a:cubicBezTo>
                  <a:lnTo>
                    <a:pt x="79230" y="40371"/>
                  </a:lnTo>
                  <a:cubicBezTo>
                    <a:pt x="79252" y="40404"/>
                    <a:pt x="79270" y="40422"/>
                    <a:pt x="79285" y="40422"/>
                  </a:cubicBezTo>
                  <a:cubicBezTo>
                    <a:pt x="79359" y="40422"/>
                    <a:pt x="79350" y="39965"/>
                    <a:pt x="79296" y="38596"/>
                  </a:cubicBezTo>
                  <a:cubicBezTo>
                    <a:pt x="78901" y="12296"/>
                    <a:pt x="75679" y="4800"/>
                    <a:pt x="51155" y="1"/>
                  </a:cubicBezTo>
                  <a:cubicBezTo>
                    <a:pt x="51155" y="1"/>
                    <a:pt x="47736" y="4735"/>
                    <a:pt x="39648" y="4735"/>
                  </a:cubicBezTo>
                  <a:cubicBezTo>
                    <a:pt x="31627" y="4735"/>
                    <a:pt x="28142" y="1"/>
                    <a:pt x="2814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cxnSp>
        <p:nvCxnSpPr>
          <p:cNvPr id="1061" name="Google Shape;1061;p37"/>
          <p:cNvCxnSpPr/>
          <p:nvPr/>
        </p:nvCxnSpPr>
        <p:spPr>
          <a:xfrm>
            <a:off x="311700" y="1191700"/>
            <a:ext cx="8520600" cy="0"/>
          </a:xfrm>
          <a:prstGeom prst="straightConnector1">
            <a:avLst/>
          </a:prstGeom>
          <a:noFill/>
          <a:ln w="9525" cap="flat" cmpd="sng">
            <a:solidFill>
              <a:schemeClr val="accent1"/>
            </a:solidFill>
            <a:prstDash val="solid"/>
            <a:round/>
            <a:headEnd type="none" w="med" len="med"/>
            <a:tailEnd type="none" w="med" len="med"/>
          </a:ln>
        </p:spPr>
      </p:cxnSp>
      <p:sp>
        <p:nvSpPr>
          <p:cNvPr id="2" name="Google Shape;1046;p37">
            <a:extLst>
              <a:ext uri="{FF2B5EF4-FFF2-40B4-BE49-F238E27FC236}">
                <a16:creationId xmlns:a16="http://schemas.microsoft.com/office/drawing/2014/main" id="{13AC05CB-6183-349B-162A-A65CD1F8D3DC}"/>
              </a:ext>
            </a:extLst>
          </p:cNvPr>
          <p:cNvSpPr txBox="1">
            <a:spLocks noGrp="1"/>
          </p:cNvSpPr>
          <p:nvPr>
            <p:ph type="ctrTitle" idx="4294967295"/>
          </p:nvPr>
        </p:nvSpPr>
        <p:spPr>
          <a:xfrm>
            <a:off x="6873317" y="2827017"/>
            <a:ext cx="2077125" cy="328612"/>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en-US" sz="1800" dirty="0" err="1"/>
              <a:t>Chăm</a:t>
            </a:r>
            <a:r>
              <a:rPr lang="en-US" sz="1800" dirty="0"/>
              <a:t> </a:t>
            </a:r>
            <a:r>
              <a:rPr lang="en-US" sz="1800" dirty="0" err="1"/>
              <a:t>sóc</a:t>
            </a:r>
            <a:r>
              <a:rPr lang="en-US" sz="1800" dirty="0"/>
              <a:t> website</a:t>
            </a:r>
            <a:endParaRPr sz="1800" dirty="0">
              <a:solidFill>
                <a:srgbClr val="FFFFFF"/>
              </a:solidFill>
            </a:endParaRPr>
          </a:p>
        </p:txBody>
      </p:sp>
      <p:sp>
        <p:nvSpPr>
          <p:cNvPr id="3" name="Rectangle 2">
            <a:extLst>
              <a:ext uri="{FF2B5EF4-FFF2-40B4-BE49-F238E27FC236}">
                <a16:creationId xmlns:a16="http://schemas.microsoft.com/office/drawing/2014/main" id="{C0270F73-FC35-A2C5-0AAE-F2FD82FFA2B0}"/>
              </a:ext>
            </a:extLst>
          </p:cNvPr>
          <p:cNvSpPr/>
          <p:nvPr/>
        </p:nvSpPr>
        <p:spPr>
          <a:xfrm>
            <a:off x="3340316" y="4804296"/>
            <a:ext cx="2428870" cy="246221"/>
          </a:xfrm>
          <a:prstGeom prst="rect">
            <a:avLst/>
          </a:prstGeom>
          <a:noFill/>
        </p:spPr>
        <p:txBody>
          <a:bodyPr wrap="none" lIns="91440" tIns="45720" rIns="91440" bIns="45720">
            <a:spAutoFit/>
          </a:bodyPr>
          <a:lstStyle/>
          <a:p>
            <a:pPr marL="0" indent="0"/>
            <a:r>
              <a:rPr lang="en-US" sz="1000" dirty="0">
                <a:solidFill>
                  <a:schemeClr val="bg1"/>
                </a:solidFill>
                <a:latin typeface="Roboto Black"/>
              </a:rPr>
              <a:t>NHAN HOA Software Company Limited</a:t>
            </a:r>
          </a:p>
        </p:txBody>
      </p:sp>
      <p:sp>
        <p:nvSpPr>
          <p:cNvPr id="4" name="Google Shape;318;p45">
            <a:extLst>
              <a:ext uri="{FF2B5EF4-FFF2-40B4-BE49-F238E27FC236}">
                <a16:creationId xmlns:a16="http://schemas.microsoft.com/office/drawing/2014/main" id="{DFD9DC4D-E399-DCCB-64F9-85692A250B94}"/>
              </a:ext>
            </a:extLst>
          </p:cNvPr>
          <p:cNvSpPr/>
          <p:nvPr/>
        </p:nvSpPr>
        <p:spPr>
          <a:xfrm>
            <a:off x="2566587" y="4844751"/>
            <a:ext cx="4119000" cy="199500"/>
          </a:xfrm>
          <a:prstGeom prst="ellipse">
            <a:avLst/>
          </a:prstGeom>
          <a:gradFill>
            <a:gsLst>
              <a:gs pos="0">
                <a:srgbClr val="FFFFFF">
                  <a:alpha val="0"/>
                </a:srgbClr>
              </a:gs>
              <a:gs pos="50000">
                <a:srgbClr val="010101">
                  <a:alpha val="55686"/>
                </a:srgbClr>
              </a:gs>
              <a:gs pos="100000">
                <a:srgbClr val="FFFFFF">
                  <a:alpha val="0"/>
                </a:srgbClr>
              </a:gs>
            </a:gsLst>
            <a:lin ang="10800025" scaled="0"/>
          </a:gradFill>
          <a:ln>
            <a:noFill/>
          </a:ln>
          <a:effectLst>
            <a:outerShdw blurRad="114300" dist="952500" dir="5700000" algn="bl" rotWithShape="0">
              <a:srgbClr val="000000"/>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pic>
        <p:nvPicPr>
          <p:cNvPr id="6" name="Picture 5">
            <a:extLst>
              <a:ext uri="{FF2B5EF4-FFF2-40B4-BE49-F238E27FC236}">
                <a16:creationId xmlns:a16="http://schemas.microsoft.com/office/drawing/2014/main" id="{D4FDEDC3-BEDD-46B9-5371-5F694E960BEE}"/>
              </a:ext>
            </a:extLst>
          </p:cNvPr>
          <p:cNvPicPr>
            <a:picLocks noChangeAspect="1"/>
          </p:cNvPicPr>
          <p:nvPr/>
        </p:nvPicPr>
        <p:blipFill>
          <a:blip r:embed="rId3"/>
          <a:stretch>
            <a:fillRect/>
          </a:stretch>
        </p:blipFill>
        <p:spPr>
          <a:xfrm>
            <a:off x="46723" y="154255"/>
            <a:ext cx="2194827" cy="46515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EEE3331-8F3B-7173-B50A-C56A4977D78D}"/>
              </a:ext>
            </a:extLst>
          </p:cNvPr>
          <p:cNvSpPr>
            <a:spLocks noGrp="1"/>
          </p:cNvSpPr>
          <p:nvPr>
            <p:ph type="title"/>
          </p:nvPr>
        </p:nvSpPr>
        <p:spPr>
          <a:xfrm>
            <a:off x="793419" y="636833"/>
            <a:ext cx="7704000" cy="572700"/>
          </a:xfrm>
        </p:spPr>
        <p:txBody>
          <a:bodyPr/>
          <a:lstStyle/>
          <a:p>
            <a:r>
              <a:rPr lang="en-US" dirty="0"/>
              <a:t>02.GROUP ZALO HỖ TRỢ ĐĂNG KÝ</a:t>
            </a:r>
          </a:p>
        </p:txBody>
      </p:sp>
      <p:sp>
        <p:nvSpPr>
          <p:cNvPr id="9" name="Google Shape;318;p45">
            <a:extLst>
              <a:ext uri="{FF2B5EF4-FFF2-40B4-BE49-F238E27FC236}">
                <a16:creationId xmlns:a16="http://schemas.microsoft.com/office/drawing/2014/main" id="{EB9FC452-6FC3-2EF1-D993-CA841FA59EF9}"/>
              </a:ext>
            </a:extLst>
          </p:cNvPr>
          <p:cNvSpPr/>
          <p:nvPr/>
        </p:nvSpPr>
        <p:spPr>
          <a:xfrm>
            <a:off x="2720798" y="4798204"/>
            <a:ext cx="4119000" cy="199500"/>
          </a:xfrm>
          <a:prstGeom prst="ellipse">
            <a:avLst/>
          </a:prstGeom>
          <a:gradFill>
            <a:gsLst>
              <a:gs pos="0">
                <a:srgbClr val="FFFFFF">
                  <a:alpha val="0"/>
                </a:srgbClr>
              </a:gs>
              <a:gs pos="50000">
                <a:srgbClr val="010101">
                  <a:alpha val="55686"/>
                </a:srgbClr>
              </a:gs>
              <a:gs pos="100000">
                <a:srgbClr val="FFFFFF">
                  <a:alpha val="0"/>
                </a:srgbClr>
              </a:gs>
            </a:gsLst>
            <a:lin ang="10800025" scaled="0"/>
          </a:gradFill>
          <a:ln>
            <a:noFill/>
          </a:ln>
          <a:effectLst>
            <a:outerShdw blurRad="114300" dist="952500" dir="5700000" algn="bl" rotWithShape="0">
              <a:srgbClr val="000000"/>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Rectangle 10">
            <a:extLst>
              <a:ext uri="{FF2B5EF4-FFF2-40B4-BE49-F238E27FC236}">
                <a16:creationId xmlns:a16="http://schemas.microsoft.com/office/drawing/2014/main" id="{CA4E4E32-9EB7-5D9C-FC8C-1B2B227D4373}"/>
              </a:ext>
            </a:extLst>
          </p:cNvPr>
          <p:cNvSpPr/>
          <p:nvPr/>
        </p:nvSpPr>
        <p:spPr>
          <a:xfrm>
            <a:off x="3651246" y="4779538"/>
            <a:ext cx="2428870" cy="246221"/>
          </a:xfrm>
          <a:prstGeom prst="rect">
            <a:avLst/>
          </a:prstGeom>
          <a:noFill/>
        </p:spPr>
        <p:txBody>
          <a:bodyPr wrap="none" lIns="91440" tIns="45720" rIns="91440" bIns="45720">
            <a:spAutoFit/>
          </a:bodyPr>
          <a:lstStyle/>
          <a:p>
            <a:pPr marL="0" indent="0"/>
            <a:r>
              <a:rPr lang="en-US" sz="1000" dirty="0">
                <a:solidFill>
                  <a:schemeClr val="bg1"/>
                </a:solidFill>
                <a:latin typeface="Roboto Black"/>
              </a:rPr>
              <a:t>NHAN HOA Software Company Limited</a:t>
            </a:r>
          </a:p>
        </p:txBody>
      </p:sp>
      <p:sp>
        <p:nvSpPr>
          <p:cNvPr id="2" name="Google Shape;580;p52">
            <a:extLst>
              <a:ext uri="{FF2B5EF4-FFF2-40B4-BE49-F238E27FC236}">
                <a16:creationId xmlns:a16="http://schemas.microsoft.com/office/drawing/2014/main" id="{A33F00AC-90C3-9377-9F38-DE03B95FFBEE}"/>
              </a:ext>
            </a:extLst>
          </p:cNvPr>
          <p:cNvSpPr/>
          <p:nvPr/>
        </p:nvSpPr>
        <p:spPr>
          <a:xfrm>
            <a:off x="1352099" y="1171067"/>
            <a:ext cx="6439800" cy="19800"/>
          </a:xfrm>
          <a:prstGeom prst="rect">
            <a:avLst/>
          </a:prstGeom>
          <a:gradFill>
            <a:gsLst>
              <a:gs pos="0">
                <a:srgbClr val="FFFFFF">
                  <a:alpha val="0"/>
                </a:srgbClr>
              </a:gs>
              <a:gs pos="11000">
                <a:srgbClr val="FFFFFF">
                  <a:alpha val="0"/>
                </a:srgbClr>
              </a:gs>
              <a:gs pos="48000">
                <a:srgbClr val="8CFFFF"/>
              </a:gs>
              <a:gs pos="92000">
                <a:srgbClr val="FFFFFF">
                  <a:alpha val="0"/>
                </a:srgbClr>
              </a:gs>
              <a:gs pos="100000">
                <a:srgbClr val="FFFFFF">
                  <a:alpha val="0"/>
                </a:srgbClr>
              </a:gs>
            </a:gsLst>
            <a:lin ang="10800025"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 name="Picture 2">
            <a:extLst>
              <a:ext uri="{FF2B5EF4-FFF2-40B4-BE49-F238E27FC236}">
                <a16:creationId xmlns:a16="http://schemas.microsoft.com/office/drawing/2014/main" id="{7A62E889-79CD-ABB9-B0E3-ADD100D490AA}"/>
              </a:ext>
            </a:extLst>
          </p:cNvPr>
          <p:cNvPicPr>
            <a:picLocks noChangeAspect="1"/>
          </p:cNvPicPr>
          <p:nvPr/>
        </p:nvPicPr>
        <p:blipFill>
          <a:blip r:embed="rId2"/>
          <a:stretch>
            <a:fillRect/>
          </a:stretch>
        </p:blipFill>
        <p:spPr>
          <a:xfrm>
            <a:off x="46723" y="154255"/>
            <a:ext cx="2194827" cy="465155"/>
          </a:xfrm>
          <a:prstGeom prst="rect">
            <a:avLst/>
          </a:prstGeom>
        </p:spPr>
      </p:pic>
      <p:pic>
        <p:nvPicPr>
          <p:cNvPr id="7" name="Picture 6">
            <a:extLst>
              <a:ext uri="{FF2B5EF4-FFF2-40B4-BE49-F238E27FC236}">
                <a16:creationId xmlns:a16="http://schemas.microsoft.com/office/drawing/2014/main" id="{77E94303-4BBB-293F-8F0D-99B5BF0A990B}"/>
              </a:ext>
            </a:extLst>
          </p:cNvPr>
          <p:cNvPicPr>
            <a:picLocks noChangeAspect="1"/>
          </p:cNvPicPr>
          <p:nvPr/>
        </p:nvPicPr>
        <p:blipFill>
          <a:blip r:embed="rId3"/>
          <a:stretch>
            <a:fillRect/>
          </a:stretch>
        </p:blipFill>
        <p:spPr>
          <a:xfrm>
            <a:off x="3068162" y="1360910"/>
            <a:ext cx="3285916" cy="3285916"/>
          </a:xfrm>
          <a:prstGeom prst="rect">
            <a:avLst/>
          </a:prstGeom>
        </p:spPr>
      </p:pic>
    </p:spTree>
    <p:extLst>
      <p:ext uri="{BB962C8B-B14F-4D97-AF65-F5344CB8AC3E}">
        <p14:creationId xmlns:p14="http://schemas.microsoft.com/office/powerpoint/2010/main" val="2279275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EEE3331-8F3B-7173-B50A-C56A4977D78D}"/>
              </a:ext>
            </a:extLst>
          </p:cNvPr>
          <p:cNvSpPr>
            <a:spLocks noGrp="1"/>
          </p:cNvSpPr>
          <p:nvPr>
            <p:ph type="title"/>
          </p:nvPr>
        </p:nvSpPr>
        <p:spPr>
          <a:xfrm>
            <a:off x="800093" y="583968"/>
            <a:ext cx="7704000" cy="572700"/>
          </a:xfrm>
        </p:spPr>
        <p:txBody>
          <a:bodyPr/>
          <a:lstStyle/>
          <a:p>
            <a:r>
              <a:rPr lang="en-US" dirty="0"/>
              <a:t>03. HƯỚNG DẪN QUẢN TRỊ WEBSITE ĐẦY ĐỦ</a:t>
            </a:r>
          </a:p>
        </p:txBody>
      </p:sp>
      <p:sp>
        <p:nvSpPr>
          <p:cNvPr id="9" name="Google Shape;318;p45">
            <a:extLst>
              <a:ext uri="{FF2B5EF4-FFF2-40B4-BE49-F238E27FC236}">
                <a16:creationId xmlns:a16="http://schemas.microsoft.com/office/drawing/2014/main" id="{EB9FC452-6FC3-2EF1-D993-CA841FA59EF9}"/>
              </a:ext>
            </a:extLst>
          </p:cNvPr>
          <p:cNvSpPr/>
          <p:nvPr/>
        </p:nvSpPr>
        <p:spPr>
          <a:xfrm>
            <a:off x="2720798" y="4798204"/>
            <a:ext cx="4119000" cy="199500"/>
          </a:xfrm>
          <a:prstGeom prst="ellipse">
            <a:avLst/>
          </a:prstGeom>
          <a:gradFill>
            <a:gsLst>
              <a:gs pos="0">
                <a:srgbClr val="FFFFFF">
                  <a:alpha val="0"/>
                </a:srgbClr>
              </a:gs>
              <a:gs pos="50000">
                <a:srgbClr val="010101">
                  <a:alpha val="55686"/>
                </a:srgbClr>
              </a:gs>
              <a:gs pos="100000">
                <a:srgbClr val="FFFFFF">
                  <a:alpha val="0"/>
                </a:srgbClr>
              </a:gs>
            </a:gsLst>
            <a:lin ang="10800025" scaled="0"/>
          </a:gradFill>
          <a:ln>
            <a:noFill/>
          </a:ln>
          <a:effectLst>
            <a:outerShdw blurRad="114300" dist="952500" dir="5700000" algn="bl" rotWithShape="0">
              <a:srgbClr val="000000"/>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Rectangle 10">
            <a:extLst>
              <a:ext uri="{FF2B5EF4-FFF2-40B4-BE49-F238E27FC236}">
                <a16:creationId xmlns:a16="http://schemas.microsoft.com/office/drawing/2014/main" id="{CA4E4E32-9EB7-5D9C-FC8C-1B2B227D4373}"/>
              </a:ext>
            </a:extLst>
          </p:cNvPr>
          <p:cNvSpPr/>
          <p:nvPr/>
        </p:nvSpPr>
        <p:spPr>
          <a:xfrm>
            <a:off x="3651246" y="4779538"/>
            <a:ext cx="2428870" cy="246221"/>
          </a:xfrm>
          <a:prstGeom prst="rect">
            <a:avLst/>
          </a:prstGeom>
          <a:noFill/>
        </p:spPr>
        <p:txBody>
          <a:bodyPr wrap="none" lIns="91440" tIns="45720" rIns="91440" bIns="45720">
            <a:spAutoFit/>
          </a:bodyPr>
          <a:lstStyle/>
          <a:p>
            <a:pPr marL="0" indent="0"/>
            <a:r>
              <a:rPr lang="en-US" sz="1000" dirty="0">
                <a:solidFill>
                  <a:schemeClr val="bg1"/>
                </a:solidFill>
                <a:latin typeface="Roboto Black"/>
              </a:rPr>
              <a:t>NHAN HOA Software Company Limited</a:t>
            </a:r>
          </a:p>
        </p:txBody>
      </p:sp>
      <p:sp>
        <p:nvSpPr>
          <p:cNvPr id="2" name="Google Shape;580;p52">
            <a:extLst>
              <a:ext uri="{FF2B5EF4-FFF2-40B4-BE49-F238E27FC236}">
                <a16:creationId xmlns:a16="http://schemas.microsoft.com/office/drawing/2014/main" id="{B91C2EE6-D5CF-C0A6-D2DB-188C76BABE4F}"/>
              </a:ext>
            </a:extLst>
          </p:cNvPr>
          <p:cNvSpPr/>
          <p:nvPr/>
        </p:nvSpPr>
        <p:spPr>
          <a:xfrm>
            <a:off x="1560398" y="1130824"/>
            <a:ext cx="6439800" cy="19800"/>
          </a:xfrm>
          <a:prstGeom prst="rect">
            <a:avLst/>
          </a:prstGeom>
          <a:gradFill>
            <a:gsLst>
              <a:gs pos="0">
                <a:srgbClr val="FFFFFF">
                  <a:alpha val="0"/>
                </a:srgbClr>
              </a:gs>
              <a:gs pos="11000">
                <a:srgbClr val="FFFFFF">
                  <a:alpha val="0"/>
                </a:srgbClr>
              </a:gs>
              <a:gs pos="48000">
                <a:srgbClr val="8CFFFF"/>
              </a:gs>
              <a:gs pos="92000">
                <a:srgbClr val="FFFFFF">
                  <a:alpha val="0"/>
                </a:srgbClr>
              </a:gs>
              <a:gs pos="100000">
                <a:srgbClr val="FFFFFF">
                  <a:alpha val="0"/>
                </a:srgbClr>
              </a:gs>
            </a:gsLst>
            <a:lin ang="10800025"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 name="Picture 2">
            <a:extLst>
              <a:ext uri="{FF2B5EF4-FFF2-40B4-BE49-F238E27FC236}">
                <a16:creationId xmlns:a16="http://schemas.microsoft.com/office/drawing/2014/main" id="{CB63F012-0100-3494-3EB1-0D78E65E98C4}"/>
              </a:ext>
            </a:extLst>
          </p:cNvPr>
          <p:cNvPicPr>
            <a:picLocks noChangeAspect="1"/>
          </p:cNvPicPr>
          <p:nvPr/>
        </p:nvPicPr>
        <p:blipFill>
          <a:blip r:embed="rId2"/>
          <a:stretch>
            <a:fillRect/>
          </a:stretch>
        </p:blipFill>
        <p:spPr>
          <a:xfrm>
            <a:off x="46723" y="154255"/>
            <a:ext cx="2194827" cy="465155"/>
          </a:xfrm>
          <a:prstGeom prst="rect">
            <a:avLst/>
          </a:prstGeom>
        </p:spPr>
      </p:pic>
      <p:pic>
        <p:nvPicPr>
          <p:cNvPr id="7" name="Picture 6">
            <a:extLst>
              <a:ext uri="{FF2B5EF4-FFF2-40B4-BE49-F238E27FC236}">
                <a16:creationId xmlns:a16="http://schemas.microsoft.com/office/drawing/2014/main" id="{1E7A4DE6-F4D2-38C1-EDD2-3B35B6A66C24}"/>
              </a:ext>
            </a:extLst>
          </p:cNvPr>
          <p:cNvPicPr>
            <a:picLocks noChangeAspect="1"/>
          </p:cNvPicPr>
          <p:nvPr/>
        </p:nvPicPr>
        <p:blipFill>
          <a:blip r:embed="rId3"/>
          <a:stretch>
            <a:fillRect/>
          </a:stretch>
        </p:blipFill>
        <p:spPr>
          <a:xfrm>
            <a:off x="3100630" y="1279103"/>
            <a:ext cx="3359335" cy="3359335"/>
          </a:xfrm>
          <a:prstGeom prst="rect">
            <a:avLst/>
          </a:prstGeom>
        </p:spPr>
      </p:pic>
    </p:spTree>
    <p:extLst>
      <p:ext uri="{BB962C8B-B14F-4D97-AF65-F5344CB8AC3E}">
        <p14:creationId xmlns:p14="http://schemas.microsoft.com/office/powerpoint/2010/main" val="16746280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EEE3331-8F3B-7173-B50A-C56A4977D78D}"/>
              </a:ext>
            </a:extLst>
          </p:cNvPr>
          <p:cNvSpPr>
            <a:spLocks noGrp="1"/>
          </p:cNvSpPr>
          <p:nvPr>
            <p:ph type="title"/>
          </p:nvPr>
        </p:nvSpPr>
        <p:spPr>
          <a:xfrm>
            <a:off x="793419" y="636833"/>
            <a:ext cx="7704000" cy="572700"/>
          </a:xfrm>
        </p:spPr>
        <p:txBody>
          <a:bodyPr/>
          <a:lstStyle/>
          <a:p>
            <a:r>
              <a:rPr lang="en-US" dirty="0"/>
              <a:t>04. TỔNG HỢP TÀI LIỆU LIÊN QUAN</a:t>
            </a:r>
          </a:p>
        </p:txBody>
      </p:sp>
      <p:sp>
        <p:nvSpPr>
          <p:cNvPr id="9" name="Google Shape;318;p45">
            <a:extLst>
              <a:ext uri="{FF2B5EF4-FFF2-40B4-BE49-F238E27FC236}">
                <a16:creationId xmlns:a16="http://schemas.microsoft.com/office/drawing/2014/main" id="{EB9FC452-6FC3-2EF1-D993-CA841FA59EF9}"/>
              </a:ext>
            </a:extLst>
          </p:cNvPr>
          <p:cNvSpPr/>
          <p:nvPr/>
        </p:nvSpPr>
        <p:spPr>
          <a:xfrm>
            <a:off x="2720798" y="4798204"/>
            <a:ext cx="4119000" cy="199500"/>
          </a:xfrm>
          <a:prstGeom prst="ellipse">
            <a:avLst/>
          </a:prstGeom>
          <a:gradFill>
            <a:gsLst>
              <a:gs pos="0">
                <a:srgbClr val="FFFFFF">
                  <a:alpha val="0"/>
                </a:srgbClr>
              </a:gs>
              <a:gs pos="50000">
                <a:srgbClr val="010101">
                  <a:alpha val="55686"/>
                </a:srgbClr>
              </a:gs>
              <a:gs pos="100000">
                <a:srgbClr val="FFFFFF">
                  <a:alpha val="0"/>
                </a:srgbClr>
              </a:gs>
            </a:gsLst>
            <a:lin ang="10800025" scaled="0"/>
          </a:gradFill>
          <a:ln>
            <a:noFill/>
          </a:ln>
          <a:effectLst>
            <a:outerShdw blurRad="114300" dist="952500" dir="5700000" algn="bl" rotWithShape="0">
              <a:srgbClr val="000000"/>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Rectangle 10">
            <a:extLst>
              <a:ext uri="{FF2B5EF4-FFF2-40B4-BE49-F238E27FC236}">
                <a16:creationId xmlns:a16="http://schemas.microsoft.com/office/drawing/2014/main" id="{CA4E4E32-9EB7-5D9C-FC8C-1B2B227D4373}"/>
              </a:ext>
            </a:extLst>
          </p:cNvPr>
          <p:cNvSpPr/>
          <p:nvPr/>
        </p:nvSpPr>
        <p:spPr>
          <a:xfrm>
            <a:off x="3651246" y="4779538"/>
            <a:ext cx="2428870" cy="246221"/>
          </a:xfrm>
          <a:prstGeom prst="rect">
            <a:avLst/>
          </a:prstGeom>
          <a:noFill/>
        </p:spPr>
        <p:txBody>
          <a:bodyPr wrap="none" lIns="91440" tIns="45720" rIns="91440" bIns="45720">
            <a:spAutoFit/>
          </a:bodyPr>
          <a:lstStyle/>
          <a:p>
            <a:pPr marL="0" indent="0"/>
            <a:r>
              <a:rPr lang="en-US" sz="1000" dirty="0">
                <a:solidFill>
                  <a:schemeClr val="bg1"/>
                </a:solidFill>
                <a:latin typeface="Roboto Black"/>
              </a:rPr>
              <a:t>NHAN HOA Software Company Limited</a:t>
            </a:r>
          </a:p>
        </p:txBody>
      </p:sp>
      <p:sp>
        <p:nvSpPr>
          <p:cNvPr id="2" name="Google Shape;580;p52">
            <a:extLst>
              <a:ext uri="{FF2B5EF4-FFF2-40B4-BE49-F238E27FC236}">
                <a16:creationId xmlns:a16="http://schemas.microsoft.com/office/drawing/2014/main" id="{A33F00AC-90C3-9377-9F38-DE03B95FFBEE}"/>
              </a:ext>
            </a:extLst>
          </p:cNvPr>
          <p:cNvSpPr/>
          <p:nvPr/>
        </p:nvSpPr>
        <p:spPr>
          <a:xfrm>
            <a:off x="1352099" y="1171067"/>
            <a:ext cx="6439800" cy="19800"/>
          </a:xfrm>
          <a:prstGeom prst="rect">
            <a:avLst/>
          </a:prstGeom>
          <a:gradFill>
            <a:gsLst>
              <a:gs pos="0">
                <a:srgbClr val="FFFFFF">
                  <a:alpha val="0"/>
                </a:srgbClr>
              </a:gs>
              <a:gs pos="11000">
                <a:srgbClr val="FFFFFF">
                  <a:alpha val="0"/>
                </a:srgbClr>
              </a:gs>
              <a:gs pos="48000">
                <a:srgbClr val="8CFFFF"/>
              </a:gs>
              <a:gs pos="92000">
                <a:srgbClr val="FFFFFF">
                  <a:alpha val="0"/>
                </a:srgbClr>
              </a:gs>
              <a:gs pos="100000">
                <a:srgbClr val="FFFFFF">
                  <a:alpha val="0"/>
                </a:srgbClr>
              </a:gs>
            </a:gsLst>
            <a:lin ang="10800025"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 name="Picture 2">
            <a:extLst>
              <a:ext uri="{FF2B5EF4-FFF2-40B4-BE49-F238E27FC236}">
                <a16:creationId xmlns:a16="http://schemas.microsoft.com/office/drawing/2014/main" id="{7A62E889-79CD-ABB9-B0E3-ADD100D490AA}"/>
              </a:ext>
            </a:extLst>
          </p:cNvPr>
          <p:cNvPicPr>
            <a:picLocks noChangeAspect="1"/>
          </p:cNvPicPr>
          <p:nvPr/>
        </p:nvPicPr>
        <p:blipFill>
          <a:blip r:embed="rId2"/>
          <a:stretch>
            <a:fillRect/>
          </a:stretch>
        </p:blipFill>
        <p:spPr>
          <a:xfrm>
            <a:off x="46723" y="154255"/>
            <a:ext cx="2194827" cy="465155"/>
          </a:xfrm>
          <a:prstGeom prst="rect">
            <a:avLst/>
          </a:prstGeom>
        </p:spPr>
      </p:pic>
      <p:pic>
        <p:nvPicPr>
          <p:cNvPr id="7" name="Picture 6">
            <a:extLst>
              <a:ext uri="{FF2B5EF4-FFF2-40B4-BE49-F238E27FC236}">
                <a16:creationId xmlns:a16="http://schemas.microsoft.com/office/drawing/2014/main" id="{843DB095-7C0C-E2C8-C858-F17463AF3534}"/>
              </a:ext>
            </a:extLst>
          </p:cNvPr>
          <p:cNvPicPr>
            <a:picLocks noChangeAspect="1"/>
          </p:cNvPicPr>
          <p:nvPr/>
        </p:nvPicPr>
        <p:blipFill>
          <a:blip r:embed="rId3"/>
          <a:stretch>
            <a:fillRect/>
          </a:stretch>
        </p:blipFill>
        <p:spPr>
          <a:xfrm>
            <a:off x="3087282" y="1362141"/>
            <a:ext cx="3240099" cy="3240099"/>
          </a:xfrm>
          <a:prstGeom prst="rect">
            <a:avLst/>
          </a:prstGeom>
        </p:spPr>
      </p:pic>
    </p:spTree>
    <p:extLst>
      <p:ext uri="{BB962C8B-B14F-4D97-AF65-F5344CB8AC3E}">
        <p14:creationId xmlns:p14="http://schemas.microsoft.com/office/powerpoint/2010/main" val="24404779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336" name="Google Shape;336;p46"/>
          <p:cNvSpPr/>
          <p:nvPr/>
        </p:nvSpPr>
        <p:spPr>
          <a:xfrm>
            <a:off x="1437150" y="4223635"/>
            <a:ext cx="6269700" cy="199500"/>
          </a:xfrm>
          <a:prstGeom prst="ellipse">
            <a:avLst/>
          </a:prstGeom>
          <a:gradFill>
            <a:gsLst>
              <a:gs pos="0">
                <a:srgbClr val="FFFFFF">
                  <a:alpha val="0"/>
                </a:srgbClr>
              </a:gs>
              <a:gs pos="50000">
                <a:srgbClr val="010101">
                  <a:alpha val="55686"/>
                </a:srgbClr>
              </a:gs>
              <a:gs pos="100000">
                <a:srgbClr val="FFFFFF">
                  <a:alpha val="0"/>
                </a:srgbClr>
              </a:gs>
            </a:gsLst>
            <a:lin ang="10800025" scaled="0"/>
          </a:gradFill>
          <a:ln>
            <a:noFill/>
          </a:ln>
          <a:effectLst>
            <a:outerShdw blurRad="114300" dist="952500" dir="6900000" algn="bl" rotWithShape="0">
              <a:srgbClr val="000000"/>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 name="Google Shape;365;p46"/>
          <p:cNvSpPr/>
          <p:nvPr/>
        </p:nvSpPr>
        <p:spPr>
          <a:xfrm>
            <a:off x="3373052" y="1881300"/>
            <a:ext cx="2163000" cy="19800"/>
          </a:xfrm>
          <a:prstGeom prst="rect">
            <a:avLst/>
          </a:prstGeom>
          <a:gradFill>
            <a:gsLst>
              <a:gs pos="0">
                <a:srgbClr val="FFFFFF">
                  <a:alpha val="0"/>
                </a:srgbClr>
              </a:gs>
              <a:gs pos="11000">
                <a:srgbClr val="FFFFFF">
                  <a:alpha val="0"/>
                </a:srgbClr>
              </a:gs>
              <a:gs pos="48000">
                <a:srgbClr val="8CFFFF"/>
              </a:gs>
              <a:gs pos="92000">
                <a:srgbClr val="FFFFFF">
                  <a:alpha val="0"/>
                </a:srgbClr>
              </a:gs>
              <a:gs pos="100000">
                <a:srgbClr val="FFFFFF">
                  <a:alpha val="0"/>
                </a:srgbClr>
              </a:gs>
            </a:gsLst>
            <a:lin ang="10800025"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 name="Google Shape;366;p46"/>
          <p:cNvSpPr/>
          <p:nvPr/>
        </p:nvSpPr>
        <p:spPr>
          <a:xfrm>
            <a:off x="3373052" y="3591688"/>
            <a:ext cx="2163000" cy="19800"/>
          </a:xfrm>
          <a:prstGeom prst="rect">
            <a:avLst/>
          </a:prstGeom>
          <a:gradFill>
            <a:gsLst>
              <a:gs pos="0">
                <a:srgbClr val="FFFFFF">
                  <a:alpha val="0"/>
                </a:srgbClr>
              </a:gs>
              <a:gs pos="11000">
                <a:srgbClr val="FFFFFF">
                  <a:alpha val="0"/>
                </a:srgbClr>
              </a:gs>
              <a:gs pos="48000">
                <a:srgbClr val="8CFFFF"/>
              </a:gs>
              <a:gs pos="92000">
                <a:srgbClr val="FFFFFF">
                  <a:alpha val="0"/>
                </a:srgbClr>
              </a:gs>
              <a:gs pos="100000">
                <a:srgbClr val="FFFFFF">
                  <a:alpha val="0"/>
                </a:srgbClr>
              </a:gs>
            </a:gsLst>
            <a:lin ang="10800025"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 name="Google Shape;367;p46"/>
          <p:cNvSpPr/>
          <p:nvPr/>
        </p:nvSpPr>
        <p:spPr>
          <a:xfrm>
            <a:off x="1352111" y="1017725"/>
            <a:ext cx="6439800" cy="19800"/>
          </a:xfrm>
          <a:prstGeom prst="rect">
            <a:avLst/>
          </a:prstGeom>
          <a:gradFill>
            <a:gsLst>
              <a:gs pos="0">
                <a:srgbClr val="FFFFFF">
                  <a:alpha val="0"/>
                </a:srgbClr>
              </a:gs>
              <a:gs pos="11000">
                <a:srgbClr val="FFFFFF">
                  <a:alpha val="0"/>
                </a:srgbClr>
              </a:gs>
              <a:gs pos="48000">
                <a:srgbClr val="8CFFFF"/>
              </a:gs>
              <a:gs pos="92000">
                <a:srgbClr val="FFFFFF">
                  <a:alpha val="0"/>
                </a:srgbClr>
              </a:gs>
              <a:gs pos="100000">
                <a:srgbClr val="FFFFFF">
                  <a:alpha val="0"/>
                </a:srgbClr>
              </a:gs>
            </a:gsLst>
            <a:lin ang="10800025"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8" name="Google Shape;1132;p73"/>
          <p:cNvGrpSpPr/>
          <p:nvPr/>
        </p:nvGrpSpPr>
        <p:grpSpPr>
          <a:xfrm>
            <a:off x="2083110" y="1483351"/>
            <a:ext cx="5018605" cy="2324700"/>
            <a:chOff x="832911" y="751027"/>
            <a:chExt cx="7478177" cy="3641447"/>
          </a:xfrm>
        </p:grpSpPr>
        <p:sp>
          <p:nvSpPr>
            <p:cNvPr id="49" name="Google Shape;1133;p73"/>
            <p:cNvSpPr/>
            <p:nvPr/>
          </p:nvSpPr>
          <p:spPr>
            <a:xfrm>
              <a:off x="832911" y="751027"/>
              <a:ext cx="7478177" cy="3641447"/>
            </a:xfrm>
            <a:custGeom>
              <a:avLst/>
              <a:gdLst/>
              <a:ahLst/>
              <a:cxnLst/>
              <a:rect l="l" t="t" r="r" b="b"/>
              <a:pathLst>
                <a:path w="52666" h="29862" extrusionOk="0">
                  <a:moveTo>
                    <a:pt x="50286" y="29116"/>
                  </a:moveTo>
                  <a:cubicBezTo>
                    <a:pt x="50145" y="29539"/>
                    <a:pt x="49741" y="29842"/>
                    <a:pt x="49298" y="29862"/>
                  </a:cubicBezTo>
                  <a:lnTo>
                    <a:pt x="3368" y="29862"/>
                  </a:lnTo>
                  <a:cubicBezTo>
                    <a:pt x="2904" y="29842"/>
                    <a:pt x="2521" y="29539"/>
                    <a:pt x="2380" y="29116"/>
                  </a:cubicBezTo>
                  <a:cubicBezTo>
                    <a:pt x="2380" y="29116"/>
                    <a:pt x="0" y="21071"/>
                    <a:pt x="0" y="14820"/>
                  </a:cubicBezTo>
                  <a:cubicBezTo>
                    <a:pt x="0" y="8590"/>
                    <a:pt x="2380" y="747"/>
                    <a:pt x="2380" y="747"/>
                  </a:cubicBezTo>
                  <a:cubicBezTo>
                    <a:pt x="2521" y="303"/>
                    <a:pt x="2904" y="1"/>
                    <a:pt x="3368" y="1"/>
                  </a:cubicBezTo>
                  <a:lnTo>
                    <a:pt x="49298" y="1"/>
                  </a:lnTo>
                  <a:cubicBezTo>
                    <a:pt x="49741" y="1"/>
                    <a:pt x="50145" y="303"/>
                    <a:pt x="50286" y="747"/>
                  </a:cubicBezTo>
                  <a:cubicBezTo>
                    <a:pt x="50286" y="747"/>
                    <a:pt x="52665" y="8590"/>
                    <a:pt x="52665" y="14820"/>
                  </a:cubicBezTo>
                  <a:cubicBezTo>
                    <a:pt x="52665" y="21071"/>
                    <a:pt x="50286" y="29116"/>
                    <a:pt x="50286" y="29116"/>
                  </a:cubicBezTo>
                  <a:close/>
                </a:path>
              </a:pathLst>
            </a:custGeom>
            <a:gradFill>
              <a:gsLst>
                <a:gs pos="0">
                  <a:srgbClr val="0A3250"/>
                </a:gs>
                <a:gs pos="100000">
                  <a:srgbClr val="010101"/>
                </a:gs>
              </a:gsLst>
              <a:lin ang="5400012" scaled="0"/>
            </a:gradFill>
            <a:ln w="28575" cap="flat" cmpd="sng">
              <a:solidFill>
                <a:srgbClr val="FFFFFF"/>
              </a:solidFill>
              <a:prstDash val="solid"/>
              <a:round/>
              <a:headEnd type="none" w="sm" len="sm"/>
              <a:tailEnd type="none" w="sm" len="sm"/>
            </a:ln>
            <a:effectLst>
              <a:outerShdw blurRad="157163" dist="9525" algn="bl" rotWithShape="0">
                <a:srgbClr val="7EFFFF"/>
              </a:outerShdw>
            </a:effectLst>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grpSp>
          <p:nvGrpSpPr>
            <p:cNvPr id="50" name="Google Shape;1134;p73"/>
            <p:cNvGrpSpPr/>
            <p:nvPr/>
          </p:nvGrpSpPr>
          <p:grpSpPr>
            <a:xfrm>
              <a:off x="852526" y="765015"/>
              <a:ext cx="7438956" cy="3621099"/>
              <a:chOff x="852526" y="765015"/>
              <a:chExt cx="7438956" cy="3621099"/>
            </a:xfrm>
          </p:grpSpPr>
          <p:sp>
            <p:nvSpPr>
              <p:cNvPr id="51" name="Google Shape;1135;p73"/>
              <p:cNvSpPr/>
              <p:nvPr/>
            </p:nvSpPr>
            <p:spPr>
              <a:xfrm>
                <a:off x="852541" y="765015"/>
                <a:ext cx="7438941" cy="3613451"/>
              </a:xfrm>
              <a:custGeom>
                <a:avLst/>
                <a:gdLst/>
                <a:ahLst/>
                <a:cxnLst/>
                <a:rect l="l" t="t" r="r" b="b"/>
                <a:pathLst>
                  <a:path w="52666" h="29862" extrusionOk="0">
                    <a:moveTo>
                      <a:pt x="50286" y="29116"/>
                    </a:moveTo>
                    <a:cubicBezTo>
                      <a:pt x="50145" y="29539"/>
                      <a:pt x="49741" y="29842"/>
                      <a:pt x="49298" y="29862"/>
                    </a:cubicBezTo>
                    <a:lnTo>
                      <a:pt x="3368" y="29862"/>
                    </a:lnTo>
                    <a:cubicBezTo>
                      <a:pt x="2904" y="29842"/>
                      <a:pt x="2521" y="29539"/>
                      <a:pt x="2380" y="29116"/>
                    </a:cubicBezTo>
                    <a:cubicBezTo>
                      <a:pt x="2380" y="29116"/>
                      <a:pt x="0" y="21071"/>
                      <a:pt x="0" y="14820"/>
                    </a:cubicBezTo>
                    <a:cubicBezTo>
                      <a:pt x="0" y="8590"/>
                      <a:pt x="2380" y="747"/>
                      <a:pt x="2380" y="747"/>
                    </a:cubicBezTo>
                    <a:cubicBezTo>
                      <a:pt x="2521" y="303"/>
                      <a:pt x="2904" y="1"/>
                      <a:pt x="3368" y="1"/>
                    </a:cubicBezTo>
                    <a:lnTo>
                      <a:pt x="49298" y="1"/>
                    </a:lnTo>
                    <a:cubicBezTo>
                      <a:pt x="49741" y="1"/>
                      <a:pt x="50145" y="303"/>
                      <a:pt x="50286" y="747"/>
                    </a:cubicBezTo>
                    <a:cubicBezTo>
                      <a:pt x="50286" y="747"/>
                      <a:pt x="52665" y="8590"/>
                      <a:pt x="52665" y="14820"/>
                    </a:cubicBezTo>
                    <a:cubicBezTo>
                      <a:pt x="52665" y="21071"/>
                      <a:pt x="50286" y="29116"/>
                      <a:pt x="50286" y="29116"/>
                    </a:cubicBezTo>
                    <a:close/>
                  </a:path>
                </a:pathLst>
              </a:custGeom>
              <a:gradFill>
                <a:gsLst>
                  <a:gs pos="0">
                    <a:srgbClr val="0A3250"/>
                  </a:gs>
                  <a:gs pos="100000">
                    <a:srgbClr val="010101"/>
                  </a:gs>
                </a:gsLst>
                <a:lin ang="5400012" scaled="0"/>
              </a:gradFill>
              <a:ln w="381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52" name="Google Shape;1136;p73"/>
              <p:cNvSpPr/>
              <p:nvPr/>
            </p:nvSpPr>
            <p:spPr>
              <a:xfrm>
                <a:off x="852526" y="765035"/>
                <a:ext cx="2773960" cy="2637546"/>
              </a:xfrm>
              <a:custGeom>
                <a:avLst/>
                <a:gdLst/>
                <a:ahLst/>
                <a:cxnLst/>
                <a:rect l="l" t="t" r="r" b="b"/>
                <a:pathLst>
                  <a:path w="19639" h="21797" extrusionOk="0">
                    <a:moveTo>
                      <a:pt x="3367" y="1"/>
                    </a:moveTo>
                    <a:cubicBezTo>
                      <a:pt x="2924" y="1"/>
                      <a:pt x="2520" y="303"/>
                      <a:pt x="2379" y="747"/>
                    </a:cubicBezTo>
                    <a:cubicBezTo>
                      <a:pt x="2379" y="747"/>
                      <a:pt x="0" y="8590"/>
                      <a:pt x="0" y="14840"/>
                    </a:cubicBezTo>
                    <a:cubicBezTo>
                      <a:pt x="40" y="17159"/>
                      <a:pt x="282" y="19498"/>
                      <a:pt x="706" y="21796"/>
                    </a:cubicBezTo>
                    <a:lnTo>
                      <a:pt x="19638" y="1"/>
                    </a:lnTo>
                    <a:close/>
                  </a:path>
                </a:pathLst>
              </a:custGeom>
              <a:gradFill>
                <a:gsLst>
                  <a:gs pos="0">
                    <a:srgbClr val="00FFFF">
                      <a:alpha val="14901"/>
                      <a:alpha val="7870"/>
                    </a:srgbClr>
                  </a:gs>
                  <a:gs pos="100000">
                    <a:srgbClr val="FFFFFF">
                      <a:alpha val="0"/>
                      <a:alpha val="7870"/>
                    </a:srgbClr>
                  </a:gs>
                </a:gsLst>
                <a:lin ang="16198662" scaled="0"/>
              </a:gra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53" name="Google Shape;1137;p73"/>
              <p:cNvSpPr/>
              <p:nvPr/>
            </p:nvSpPr>
            <p:spPr>
              <a:xfrm>
                <a:off x="4156925" y="770243"/>
                <a:ext cx="4112562" cy="3615871"/>
              </a:xfrm>
              <a:custGeom>
                <a:avLst/>
                <a:gdLst/>
                <a:ahLst/>
                <a:cxnLst/>
                <a:rect l="l" t="t" r="r" b="b"/>
                <a:pathLst>
                  <a:path w="29116" h="29882" extrusionOk="0">
                    <a:moveTo>
                      <a:pt x="25768" y="29881"/>
                    </a:moveTo>
                    <a:cubicBezTo>
                      <a:pt x="26212" y="29861"/>
                      <a:pt x="26615" y="29559"/>
                      <a:pt x="26736" y="29115"/>
                    </a:cubicBezTo>
                    <a:cubicBezTo>
                      <a:pt x="26736" y="29115"/>
                      <a:pt x="29115" y="21070"/>
                      <a:pt x="29115" y="14840"/>
                    </a:cubicBezTo>
                    <a:cubicBezTo>
                      <a:pt x="29115" y="8590"/>
                      <a:pt x="26756" y="746"/>
                      <a:pt x="26756" y="746"/>
                    </a:cubicBezTo>
                    <a:cubicBezTo>
                      <a:pt x="26615" y="323"/>
                      <a:pt x="26212" y="21"/>
                      <a:pt x="25768" y="0"/>
                    </a:cubicBezTo>
                    <a:lnTo>
                      <a:pt x="24619" y="0"/>
                    </a:lnTo>
                    <a:lnTo>
                      <a:pt x="1" y="29881"/>
                    </a:lnTo>
                    <a:close/>
                  </a:path>
                </a:pathLst>
              </a:custGeom>
              <a:gradFill>
                <a:gsLst>
                  <a:gs pos="0">
                    <a:srgbClr val="00FFFF">
                      <a:alpha val="14901"/>
                      <a:alpha val="7870"/>
                    </a:srgbClr>
                  </a:gs>
                  <a:gs pos="100000">
                    <a:srgbClr val="FFFFFF">
                      <a:alpha val="0"/>
                      <a:alpha val="7870"/>
                    </a:srgbClr>
                  </a:gs>
                </a:gsLst>
                <a:lin ang="16198662" scaled="0"/>
              </a:gra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grpSp>
      </p:grpSp>
      <p:sp>
        <p:nvSpPr>
          <p:cNvPr id="54" name="Google Shape;1139;p73"/>
          <p:cNvSpPr txBox="1">
            <a:spLocks/>
          </p:cNvSpPr>
          <p:nvPr/>
        </p:nvSpPr>
        <p:spPr>
          <a:xfrm>
            <a:off x="2425049" y="1640945"/>
            <a:ext cx="4284000" cy="9978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3000"/>
              <a:buFont typeface="Kodchasan"/>
              <a:buNone/>
              <a:defRPr sz="3000" b="1" i="0" u="none" strike="noStrike" cap="none">
                <a:solidFill>
                  <a:schemeClr val="lt1"/>
                </a:solidFill>
                <a:latin typeface="Kodchasan"/>
                <a:ea typeface="Kodchasan"/>
                <a:cs typeface="Kodchasan"/>
                <a:sym typeface="Kodchasan"/>
              </a:defRPr>
            </a:lvl1pPr>
            <a:lvl2pPr marR="0" lvl="1" algn="l" rtl="0">
              <a:lnSpc>
                <a:spcPct val="100000"/>
              </a:lnSpc>
              <a:spcBef>
                <a:spcPts val="0"/>
              </a:spcBef>
              <a:spcAft>
                <a:spcPts val="0"/>
              </a:spcAft>
              <a:buClr>
                <a:schemeClr val="lt1"/>
              </a:buClr>
              <a:buSzPts val="3000"/>
              <a:buFont typeface="Fira Sans"/>
              <a:buNone/>
              <a:defRPr sz="3000" b="0" i="0" u="none" strike="noStrike" cap="none">
                <a:solidFill>
                  <a:schemeClr val="lt1"/>
                </a:solidFill>
                <a:latin typeface="Fira Sans"/>
                <a:ea typeface="Fira Sans"/>
                <a:cs typeface="Fira Sans"/>
                <a:sym typeface="Fira Sans"/>
              </a:defRPr>
            </a:lvl2pPr>
            <a:lvl3pPr marR="0" lvl="2" algn="l" rtl="0">
              <a:lnSpc>
                <a:spcPct val="100000"/>
              </a:lnSpc>
              <a:spcBef>
                <a:spcPts val="0"/>
              </a:spcBef>
              <a:spcAft>
                <a:spcPts val="0"/>
              </a:spcAft>
              <a:buClr>
                <a:schemeClr val="lt1"/>
              </a:buClr>
              <a:buSzPts val="3000"/>
              <a:buFont typeface="Fira Sans"/>
              <a:buNone/>
              <a:defRPr sz="3000" b="0" i="0" u="none" strike="noStrike" cap="none">
                <a:solidFill>
                  <a:schemeClr val="lt1"/>
                </a:solidFill>
                <a:latin typeface="Fira Sans"/>
                <a:ea typeface="Fira Sans"/>
                <a:cs typeface="Fira Sans"/>
                <a:sym typeface="Fira Sans"/>
              </a:defRPr>
            </a:lvl3pPr>
            <a:lvl4pPr marR="0" lvl="3" algn="l" rtl="0">
              <a:lnSpc>
                <a:spcPct val="100000"/>
              </a:lnSpc>
              <a:spcBef>
                <a:spcPts val="0"/>
              </a:spcBef>
              <a:spcAft>
                <a:spcPts val="0"/>
              </a:spcAft>
              <a:buClr>
                <a:schemeClr val="lt1"/>
              </a:buClr>
              <a:buSzPts val="3000"/>
              <a:buFont typeface="Fira Sans"/>
              <a:buNone/>
              <a:defRPr sz="3000" b="0" i="0" u="none" strike="noStrike" cap="none">
                <a:solidFill>
                  <a:schemeClr val="lt1"/>
                </a:solidFill>
                <a:latin typeface="Fira Sans"/>
                <a:ea typeface="Fira Sans"/>
                <a:cs typeface="Fira Sans"/>
                <a:sym typeface="Fira Sans"/>
              </a:defRPr>
            </a:lvl4pPr>
            <a:lvl5pPr marR="0" lvl="4" algn="l" rtl="0">
              <a:lnSpc>
                <a:spcPct val="100000"/>
              </a:lnSpc>
              <a:spcBef>
                <a:spcPts val="0"/>
              </a:spcBef>
              <a:spcAft>
                <a:spcPts val="0"/>
              </a:spcAft>
              <a:buClr>
                <a:schemeClr val="lt1"/>
              </a:buClr>
              <a:buSzPts val="3000"/>
              <a:buFont typeface="Fira Sans"/>
              <a:buNone/>
              <a:defRPr sz="3000" b="0" i="0" u="none" strike="noStrike" cap="none">
                <a:solidFill>
                  <a:schemeClr val="lt1"/>
                </a:solidFill>
                <a:latin typeface="Fira Sans"/>
                <a:ea typeface="Fira Sans"/>
                <a:cs typeface="Fira Sans"/>
                <a:sym typeface="Fira Sans"/>
              </a:defRPr>
            </a:lvl5pPr>
            <a:lvl6pPr marR="0" lvl="5" algn="l" rtl="0">
              <a:lnSpc>
                <a:spcPct val="100000"/>
              </a:lnSpc>
              <a:spcBef>
                <a:spcPts val="0"/>
              </a:spcBef>
              <a:spcAft>
                <a:spcPts val="0"/>
              </a:spcAft>
              <a:buClr>
                <a:schemeClr val="lt1"/>
              </a:buClr>
              <a:buSzPts val="3000"/>
              <a:buFont typeface="Fira Sans"/>
              <a:buNone/>
              <a:defRPr sz="3000" b="0" i="0" u="none" strike="noStrike" cap="none">
                <a:solidFill>
                  <a:schemeClr val="lt1"/>
                </a:solidFill>
                <a:latin typeface="Fira Sans"/>
                <a:ea typeface="Fira Sans"/>
                <a:cs typeface="Fira Sans"/>
                <a:sym typeface="Fira Sans"/>
              </a:defRPr>
            </a:lvl6pPr>
            <a:lvl7pPr marR="0" lvl="6" algn="l" rtl="0">
              <a:lnSpc>
                <a:spcPct val="100000"/>
              </a:lnSpc>
              <a:spcBef>
                <a:spcPts val="0"/>
              </a:spcBef>
              <a:spcAft>
                <a:spcPts val="0"/>
              </a:spcAft>
              <a:buClr>
                <a:schemeClr val="lt1"/>
              </a:buClr>
              <a:buSzPts val="3000"/>
              <a:buFont typeface="Fira Sans"/>
              <a:buNone/>
              <a:defRPr sz="3000" b="0" i="0" u="none" strike="noStrike" cap="none">
                <a:solidFill>
                  <a:schemeClr val="lt1"/>
                </a:solidFill>
                <a:latin typeface="Fira Sans"/>
                <a:ea typeface="Fira Sans"/>
                <a:cs typeface="Fira Sans"/>
                <a:sym typeface="Fira Sans"/>
              </a:defRPr>
            </a:lvl7pPr>
            <a:lvl8pPr marR="0" lvl="7" algn="l" rtl="0">
              <a:lnSpc>
                <a:spcPct val="100000"/>
              </a:lnSpc>
              <a:spcBef>
                <a:spcPts val="0"/>
              </a:spcBef>
              <a:spcAft>
                <a:spcPts val="0"/>
              </a:spcAft>
              <a:buClr>
                <a:schemeClr val="lt1"/>
              </a:buClr>
              <a:buSzPts val="3000"/>
              <a:buFont typeface="Fira Sans"/>
              <a:buNone/>
              <a:defRPr sz="3000" b="0" i="0" u="none" strike="noStrike" cap="none">
                <a:solidFill>
                  <a:schemeClr val="lt1"/>
                </a:solidFill>
                <a:latin typeface="Fira Sans"/>
                <a:ea typeface="Fira Sans"/>
                <a:cs typeface="Fira Sans"/>
                <a:sym typeface="Fira Sans"/>
              </a:defRPr>
            </a:lvl8pPr>
            <a:lvl9pPr marR="0" lvl="8" algn="l" rtl="0">
              <a:lnSpc>
                <a:spcPct val="100000"/>
              </a:lnSpc>
              <a:spcBef>
                <a:spcPts val="0"/>
              </a:spcBef>
              <a:spcAft>
                <a:spcPts val="0"/>
              </a:spcAft>
              <a:buClr>
                <a:schemeClr val="lt1"/>
              </a:buClr>
              <a:buSzPts val="3000"/>
              <a:buFont typeface="Fira Sans"/>
              <a:buNone/>
              <a:defRPr sz="3000" b="0" i="0" u="none" strike="noStrike" cap="none">
                <a:solidFill>
                  <a:schemeClr val="lt1"/>
                </a:solidFill>
                <a:latin typeface="Fira Sans"/>
                <a:ea typeface="Fira Sans"/>
                <a:cs typeface="Fira Sans"/>
                <a:sym typeface="Fira Sans"/>
              </a:defRPr>
            </a:lvl9pPr>
          </a:lstStyle>
          <a:p>
            <a:r>
              <a:rPr lang="en-US" dirty="0"/>
              <a:t>THANKS</a:t>
            </a:r>
          </a:p>
        </p:txBody>
      </p:sp>
      <p:sp>
        <p:nvSpPr>
          <p:cNvPr id="55" name="Google Shape;1138;p73"/>
          <p:cNvSpPr txBox="1">
            <a:spLocks noGrp="1"/>
          </p:cNvSpPr>
          <p:nvPr/>
        </p:nvSpPr>
        <p:spPr>
          <a:xfrm>
            <a:off x="2425049" y="2666140"/>
            <a:ext cx="4293900" cy="1196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ctr" rtl="0">
              <a:lnSpc>
                <a:spcPct val="100000"/>
              </a:lnSpc>
              <a:spcBef>
                <a:spcPts val="0"/>
              </a:spcBef>
              <a:spcAft>
                <a:spcPts val="0"/>
              </a:spcAft>
              <a:buClr>
                <a:schemeClr val="lt1"/>
              </a:buClr>
              <a:buSzPts val="1400"/>
              <a:buFont typeface="Anaheim"/>
              <a:buNone/>
              <a:defRPr sz="1400" b="0" i="0" u="none" strike="noStrike" cap="none">
                <a:solidFill>
                  <a:schemeClr val="lt1"/>
                </a:solidFill>
                <a:latin typeface="Anaheim"/>
                <a:ea typeface="Anaheim"/>
                <a:cs typeface="Anaheim"/>
                <a:sym typeface="Anaheim"/>
              </a:defRPr>
            </a:lvl1pPr>
            <a:lvl2pPr marL="914400" marR="0" lvl="1" indent="-317500" algn="ctr" rtl="0">
              <a:lnSpc>
                <a:spcPct val="100000"/>
              </a:lnSpc>
              <a:spcBef>
                <a:spcPts val="0"/>
              </a:spcBef>
              <a:spcAft>
                <a:spcPts val="0"/>
              </a:spcAft>
              <a:buClr>
                <a:schemeClr val="lt1"/>
              </a:buClr>
              <a:buSzPts val="1800"/>
              <a:buFont typeface="Anaheim"/>
              <a:buNone/>
              <a:defRPr sz="1800" b="0" i="0" u="none" strike="noStrike" cap="none">
                <a:solidFill>
                  <a:schemeClr val="lt1"/>
                </a:solidFill>
                <a:latin typeface="Anaheim"/>
                <a:ea typeface="Anaheim"/>
                <a:cs typeface="Anaheim"/>
                <a:sym typeface="Anaheim"/>
              </a:defRPr>
            </a:lvl2pPr>
            <a:lvl3pPr marL="1371600" marR="0" lvl="2" indent="-317500" algn="ctr" rtl="0">
              <a:lnSpc>
                <a:spcPct val="100000"/>
              </a:lnSpc>
              <a:spcBef>
                <a:spcPts val="0"/>
              </a:spcBef>
              <a:spcAft>
                <a:spcPts val="0"/>
              </a:spcAft>
              <a:buClr>
                <a:schemeClr val="lt1"/>
              </a:buClr>
              <a:buSzPts val="1800"/>
              <a:buFont typeface="Anaheim"/>
              <a:buNone/>
              <a:defRPr sz="1800" b="0" i="0" u="none" strike="noStrike" cap="none">
                <a:solidFill>
                  <a:schemeClr val="lt1"/>
                </a:solidFill>
                <a:latin typeface="Anaheim"/>
                <a:ea typeface="Anaheim"/>
                <a:cs typeface="Anaheim"/>
                <a:sym typeface="Anaheim"/>
              </a:defRPr>
            </a:lvl3pPr>
            <a:lvl4pPr marL="1828800" marR="0" lvl="3" indent="-317500" algn="ctr" rtl="0">
              <a:lnSpc>
                <a:spcPct val="100000"/>
              </a:lnSpc>
              <a:spcBef>
                <a:spcPts val="0"/>
              </a:spcBef>
              <a:spcAft>
                <a:spcPts val="0"/>
              </a:spcAft>
              <a:buClr>
                <a:schemeClr val="lt1"/>
              </a:buClr>
              <a:buSzPts val="1800"/>
              <a:buFont typeface="Anaheim"/>
              <a:buNone/>
              <a:defRPr sz="1800" b="0" i="0" u="none" strike="noStrike" cap="none">
                <a:solidFill>
                  <a:schemeClr val="lt1"/>
                </a:solidFill>
                <a:latin typeface="Anaheim"/>
                <a:ea typeface="Anaheim"/>
                <a:cs typeface="Anaheim"/>
                <a:sym typeface="Anaheim"/>
              </a:defRPr>
            </a:lvl4pPr>
            <a:lvl5pPr marL="2286000" marR="0" lvl="4" indent="-317500" algn="ctr" rtl="0">
              <a:lnSpc>
                <a:spcPct val="100000"/>
              </a:lnSpc>
              <a:spcBef>
                <a:spcPts val="0"/>
              </a:spcBef>
              <a:spcAft>
                <a:spcPts val="0"/>
              </a:spcAft>
              <a:buClr>
                <a:schemeClr val="lt1"/>
              </a:buClr>
              <a:buSzPts val="1800"/>
              <a:buFont typeface="Anaheim"/>
              <a:buNone/>
              <a:defRPr sz="1800" b="0" i="0" u="none" strike="noStrike" cap="none">
                <a:solidFill>
                  <a:schemeClr val="lt1"/>
                </a:solidFill>
                <a:latin typeface="Anaheim"/>
                <a:ea typeface="Anaheim"/>
                <a:cs typeface="Anaheim"/>
                <a:sym typeface="Anaheim"/>
              </a:defRPr>
            </a:lvl5pPr>
            <a:lvl6pPr marL="2743200" marR="0" lvl="5" indent="-317500" algn="ctr" rtl="0">
              <a:lnSpc>
                <a:spcPct val="100000"/>
              </a:lnSpc>
              <a:spcBef>
                <a:spcPts val="0"/>
              </a:spcBef>
              <a:spcAft>
                <a:spcPts val="0"/>
              </a:spcAft>
              <a:buClr>
                <a:schemeClr val="lt1"/>
              </a:buClr>
              <a:buSzPts val="1800"/>
              <a:buFont typeface="Anaheim"/>
              <a:buNone/>
              <a:defRPr sz="1800" b="0" i="0" u="none" strike="noStrike" cap="none">
                <a:solidFill>
                  <a:schemeClr val="lt1"/>
                </a:solidFill>
                <a:latin typeface="Anaheim"/>
                <a:ea typeface="Anaheim"/>
                <a:cs typeface="Anaheim"/>
                <a:sym typeface="Anaheim"/>
              </a:defRPr>
            </a:lvl6pPr>
            <a:lvl7pPr marL="3200400" marR="0" lvl="6" indent="-317500" algn="ctr" rtl="0">
              <a:lnSpc>
                <a:spcPct val="100000"/>
              </a:lnSpc>
              <a:spcBef>
                <a:spcPts val="0"/>
              </a:spcBef>
              <a:spcAft>
                <a:spcPts val="0"/>
              </a:spcAft>
              <a:buClr>
                <a:schemeClr val="lt1"/>
              </a:buClr>
              <a:buSzPts val="1800"/>
              <a:buFont typeface="Anaheim"/>
              <a:buNone/>
              <a:defRPr sz="1800" b="0" i="0" u="none" strike="noStrike" cap="none">
                <a:solidFill>
                  <a:schemeClr val="lt1"/>
                </a:solidFill>
                <a:latin typeface="Anaheim"/>
                <a:ea typeface="Anaheim"/>
                <a:cs typeface="Anaheim"/>
                <a:sym typeface="Anaheim"/>
              </a:defRPr>
            </a:lvl7pPr>
            <a:lvl8pPr marL="3657600" marR="0" lvl="7" indent="-317500" algn="ctr" rtl="0">
              <a:lnSpc>
                <a:spcPct val="100000"/>
              </a:lnSpc>
              <a:spcBef>
                <a:spcPts val="0"/>
              </a:spcBef>
              <a:spcAft>
                <a:spcPts val="0"/>
              </a:spcAft>
              <a:buClr>
                <a:schemeClr val="lt1"/>
              </a:buClr>
              <a:buSzPts val="1800"/>
              <a:buFont typeface="Anaheim"/>
              <a:buNone/>
              <a:defRPr sz="1800" b="0" i="0" u="none" strike="noStrike" cap="none">
                <a:solidFill>
                  <a:schemeClr val="lt1"/>
                </a:solidFill>
                <a:latin typeface="Anaheim"/>
                <a:ea typeface="Anaheim"/>
                <a:cs typeface="Anaheim"/>
                <a:sym typeface="Anaheim"/>
              </a:defRPr>
            </a:lvl8pPr>
            <a:lvl9pPr marL="4114800" marR="0" lvl="8" indent="-317500" algn="ctr" rtl="0">
              <a:lnSpc>
                <a:spcPct val="100000"/>
              </a:lnSpc>
              <a:spcBef>
                <a:spcPts val="0"/>
              </a:spcBef>
              <a:spcAft>
                <a:spcPts val="0"/>
              </a:spcAft>
              <a:buClr>
                <a:schemeClr val="lt1"/>
              </a:buClr>
              <a:buSzPts val="1800"/>
              <a:buFont typeface="Anaheim"/>
              <a:buNone/>
              <a:defRPr sz="1800" b="0" i="0" u="none" strike="noStrike" cap="none">
                <a:solidFill>
                  <a:schemeClr val="lt1"/>
                </a:solidFill>
                <a:latin typeface="Anaheim"/>
                <a:ea typeface="Anaheim"/>
                <a:cs typeface="Anaheim"/>
                <a:sym typeface="Anaheim"/>
              </a:defRPr>
            </a:lvl9pPr>
          </a:lstStyle>
          <a:p>
            <a:pPr marL="0" lvl="0" indent="0" algn="ctr" rtl="0">
              <a:spcBef>
                <a:spcPts val="0"/>
              </a:spcBef>
              <a:spcAft>
                <a:spcPts val="0"/>
              </a:spcAft>
              <a:buNone/>
            </a:pPr>
            <a:r>
              <a:rPr lang="en" dirty="0"/>
              <a:t>Do you have any questions?</a:t>
            </a:r>
            <a:endParaRPr dirty="0"/>
          </a:p>
          <a:p>
            <a:pPr marL="0" lvl="0" indent="0" algn="ctr" rtl="0">
              <a:spcBef>
                <a:spcPts val="1000"/>
              </a:spcBef>
              <a:spcAft>
                <a:spcPts val="0"/>
              </a:spcAft>
              <a:buNone/>
            </a:pPr>
            <a:r>
              <a:rPr lang="en" dirty="0"/>
              <a:t>web@</a:t>
            </a:r>
            <a:r>
              <a:rPr lang="vi-VN" dirty="0"/>
              <a:t>nhanhoa.com</a:t>
            </a:r>
            <a:endParaRPr dirty="0"/>
          </a:p>
          <a:p>
            <a:pPr marL="0" lvl="0" indent="0" algn="ctr" rtl="0">
              <a:spcBef>
                <a:spcPts val="0"/>
              </a:spcBef>
              <a:spcAft>
                <a:spcPts val="0"/>
              </a:spcAft>
              <a:buNone/>
            </a:pPr>
            <a:r>
              <a:rPr lang="en-US" dirty="0"/>
              <a:t>0985604810</a:t>
            </a:r>
          </a:p>
          <a:p>
            <a:pPr marL="0" lvl="0" indent="0" algn="ctr" rtl="0">
              <a:spcBef>
                <a:spcPts val="0"/>
              </a:spcBef>
              <a:spcAft>
                <a:spcPts val="0"/>
              </a:spcAft>
              <a:buNone/>
            </a:pPr>
            <a:r>
              <a:rPr lang="en-US" dirty="0"/>
              <a:t>n</a:t>
            </a:r>
            <a:r>
              <a:rPr lang="vi-VN" dirty="0"/>
              <a:t>hanhoa.com</a:t>
            </a:r>
          </a:p>
        </p:txBody>
      </p:sp>
      <p:sp>
        <p:nvSpPr>
          <p:cNvPr id="15" name="Google Shape;555;p51"/>
          <p:cNvSpPr txBox="1">
            <a:spLocks noGrp="1"/>
          </p:cNvSpPr>
          <p:nvPr>
            <p:ph type="subTitle" idx="1"/>
          </p:nvPr>
        </p:nvSpPr>
        <p:spPr>
          <a:xfrm>
            <a:off x="3063439" y="4168845"/>
            <a:ext cx="4360200" cy="126751"/>
          </a:xfrm>
          <a:prstGeom prst="rect">
            <a:avLst/>
          </a:prstGeom>
        </p:spPr>
        <p:txBody>
          <a:bodyPr spcFirstLastPara="1" wrap="square" lIns="91425" tIns="91425" rIns="91425" bIns="91425" anchor="t" anchorCtr="0">
            <a:noAutofit/>
          </a:bodyPr>
          <a:lstStyle/>
          <a:p>
            <a:pPr marL="0" indent="0"/>
            <a:r>
              <a:rPr lang="en-US" sz="1100" dirty="0"/>
              <a:t>NHAN HOA Software Company Limited</a:t>
            </a:r>
          </a:p>
        </p:txBody>
      </p:sp>
      <p:pic>
        <p:nvPicPr>
          <p:cNvPr id="3" name="Picture 2">
            <a:extLst>
              <a:ext uri="{FF2B5EF4-FFF2-40B4-BE49-F238E27FC236}">
                <a16:creationId xmlns:a16="http://schemas.microsoft.com/office/drawing/2014/main" id="{3461742D-BD38-E999-DB1D-5A1D93ECDEA7}"/>
              </a:ext>
            </a:extLst>
          </p:cNvPr>
          <p:cNvPicPr>
            <a:picLocks noChangeAspect="1"/>
          </p:cNvPicPr>
          <p:nvPr/>
        </p:nvPicPr>
        <p:blipFill>
          <a:blip r:embed="rId3"/>
          <a:stretch>
            <a:fillRect/>
          </a:stretch>
        </p:blipFill>
        <p:spPr>
          <a:xfrm>
            <a:off x="46723" y="154255"/>
            <a:ext cx="2194827" cy="465155"/>
          </a:xfrm>
          <a:prstGeom prst="rect">
            <a:avLst/>
          </a:prstGeom>
        </p:spPr>
      </p:pic>
    </p:spTree>
    <p:extLst>
      <p:ext uri="{BB962C8B-B14F-4D97-AF65-F5344CB8AC3E}">
        <p14:creationId xmlns:p14="http://schemas.microsoft.com/office/powerpoint/2010/main" val="3088438849"/>
      </p:ext>
    </p:extLst>
  </p:cSld>
  <p:clrMapOvr>
    <a:masterClrMapping/>
  </p:clrMapOvr>
</p:sld>
</file>

<file path=ppt/theme/theme1.xml><?xml version="1.0" encoding="utf-8"?>
<a:theme xmlns:a="http://schemas.openxmlformats.org/drawingml/2006/main" name="WEB PROPOSAL">
  <a:themeElements>
    <a:clrScheme name="Simple Light">
      <a:dk1>
        <a:srgbClr val="000000"/>
      </a:dk1>
      <a:lt1>
        <a:srgbClr val="FFFFFF"/>
      </a:lt1>
      <a:dk2>
        <a:srgbClr val="595959"/>
      </a:dk2>
      <a:lt2>
        <a:srgbClr val="EEEEEE"/>
      </a:lt2>
      <a:accent1>
        <a:srgbClr val="48FFD5"/>
      </a:accent1>
      <a:accent2>
        <a:srgbClr val="48FFD5"/>
      </a:accent2>
      <a:accent3>
        <a:srgbClr val="48FFD5"/>
      </a:accent3>
      <a:accent4>
        <a:srgbClr val="48FFD5"/>
      </a:accent4>
      <a:accent5>
        <a:srgbClr val="48FFD5"/>
      </a:accent5>
      <a:accent6>
        <a:srgbClr val="48FFD5"/>
      </a:accent6>
      <a:hlink>
        <a:srgbClr val="48FFD5"/>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627</TotalTime>
  <Words>188</Words>
  <Application>Microsoft Office PowerPoint</Application>
  <PresentationFormat>On-screen Show (16:9)</PresentationFormat>
  <Paragraphs>23</Paragraphs>
  <Slides>6</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vt:i4>
      </vt:variant>
    </vt:vector>
  </HeadingPairs>
  <TitlesOfParts>
    <vt:vector size="13" baseType="lpstr">
      <vt:lpstr>Arial</vt:lpstr>
      <vt:lpstr>Bebas Neue</vt:lpstr>
      <vt:lpstr>Kodchasan</vt:lpstr>
      <vt:lpstr>Roboto Black</vt:lpstr>
      <vt:lpstr>Roboto Light</vt:lpstr>
      <vt:lpstr>Roboto Mono Thin</vt:lpstr>
      <vt:lpstr>WEB PROPOSAL</vt:lpstr>
      <vt:lpstr>NHÂN HÒA GROUP</vt:lpstr>
      <vt:lpstr>01. QUY TRÌNH TRIỂN KHAI</vt:lpstr>
      <vt:lpstr>02.GROUP ZALO HỖ TRỢ ĐĂNG KÝ</vt:lpstr>
      <vt:lpstr>03. HƯỚNG DẪN QUẢN TRỊ WEBSITE ĐẦY ĐỦ</vt:lpstr>
      <vt:lpstr>04. TỔNG HỢP TÀI LIỆU LIÊN QUAN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WEB PROJECT PROPOSAL</dc:title>
  <dc:creator>Nguyen Thi Sen</dc:creator>
  <cp:lastModifiedBy>Nguyen Thi Sen</cp:lastModifiedBy>
  <cp:revision>71</cp:revision>
  <dcterms:modified xsi:type="dcterms:W3CDTF">2024-11-20T04:35:39Z</dcterms:modified>
</cp:coreProperties>
</file>