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6" r:id="rId1"/>
  </p:sldMasterIdLst>
  <p:notesMasterIdLst>
    <p:notesMasterId r:id="rId14"/>
  </p:notesMasterIdLst>
  <p:sldIdLst>
    <p:sldId id="258" r:id="rId2"/>
    <p:sldId id="303" r:id="rId3"/>
    <p:sldId id="265" r:id="rId4"/>
    <p:sldId id="298" r:id="rId5"/>
    <p:sldId id="304" r:id="rId6"/>
    <p:sldId id="271" r:id="rId7"/>
    <p:sldId id="305" r:id="rId8"/>
    <p:sldId id="269" r:id="rId9"/>
    <p:sldId id="315" r:id="rId10"/>
    <p:sldId id="257" r:id="rId11"/>
    <p:sldId id="296" r:id="rId12"/>
    <p:sldId id="312" r:id="rId13"/>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F82A54C-5BCD-4D14-AD02-FE0E1C19471F}">
  <a:tblStyle styleId="{0F82A54C-5BCD-4D14-AD02-FE0E1C19471F}"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143" d="100"/>
          <a:sy n="143" d="100"/>
        </p:scale>
        <p:origin x="684" y="10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5ba3f769e1_0_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5ba3f769e1_0_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5dc4e38d7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4" name="Google Shape;294;g5dc4e38d7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114479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g1082f4a8e81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4" name="Google Shape;334;g1082f4a8e81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905828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gcfadffa954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9" name="Google Shape;299;gcfadffa954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Google Shape;417;g10744dd1594_0_3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8" name="Google Shape;418;g10744dd1594_0_3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5dc4e38d7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4" name="Google Shape;294;g5dc4e38d7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351682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cfadffa954_0_15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cfadffa954_0_15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9"/>
        <p:cNvGrpSpPr/>
        <p:nvPr/>
      </p:nvGrpSpPr>
      <p:grpSpPr>
        <a:xfrm>
          <a:off x="0" y="0"/>
          <a:ext cx="0" cy="0"/>
          <a:chOff x="0" y="0"/>
          <a:chExt cx="0" cy="0"/>
        </a:xfrm>
      </p:grpSpPr>
      <p:sp>
        <p:nvSpPr>
          <p:cNvPr id="1000" name="Google Shape;1000;g5bb3dc62fd_0_10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01" name="Google Shape;1001;g5bb3dc62fd_0_10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g10744dd1594_0_11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6" name="Google Shape;316;g10744dd1594_0_11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9"/>
        <p:cNvGrpSpPr/>
        <p:nvPr/>
      </p:nvGrpSpPr>
      <p:grpSpPr>
        <a:xfrm>
          <a:off x="0" y="0"/>
          <a:ext cx="0" cy="0"/>
          <a:chOff x="0" y="0"/>
          <a:chExt cx="0" cy="0"/>
        </a:xfrm>
      </p:grpSpPr>
      <p:sp>
        <p:nvSpPr>
          <p:cNvPr id="560" name="Google Shape;560;g10744dd1594_0_4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1" name="Google Shape;561;g10744dd1594_0_4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5c99e1ede3_0_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 name="Google Shape;216;g5c99e1ede3_0_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ABLE OF CONTENT">
  <p:cSld name="TITLE_1">
    <p:bg>
      <p:bgPr>
        <a:gradFill>
          <a:gsLst>
            <a:gs pos="0">
              <a:srgbClr val="052643"/>
            </a:gs>
            <a:gs pos="100000">
              <a:srgbClr val="041523"/>
            </a:gs>
          </a:gsLst>
          <a:path path="circle">
            <a:fillToRect l="50000" t="50000" r="50000" b="50000"/>
          </a:path>
          <a:tileRect/>
        </a:gradFill>
        <a:effectLst/>
      </p:bgPr>
    </p:bg>
    <p:spTree>
      <p:nvGrpSpPr>
        <p:cNvPr id="1" name="Shape 11"/>
        <p:cNvGrpSpPr/>
        <p:nvPr/>
      </p:nvGrpSpPr>
      <p:grpSpPr>
        <a:xfrm>
          <a:off x="0" y="0"/>
          <a:ext cx="0" cy="0"/>
          <a:chOff x="0" y="0"/>
          <a:chExt cx="0" cy="0"/>
        </a:xfrm>
      </p:grpSpPr>
      <p:sp>
        <p:nvSpPr>
          <p:cNvPr id="12" name="Google Shape;12;p3"/>
          <p:cNvSpPr txBox="1">
            <a:spLocks noGrp="1"/>
          </p:cNvSpPr>
          <p:nvPr>
            <p:ph type="ctrTitle"/>
          </p:nvPr>
        </p:nvSpPr>
        <p:spPr>
          <a:xfrm>
            <a:off x="311700" y="644550"/>
            <a:ext cx="8520600" cy="606600"/>
          </a:xfrm>
          <a:prstGeom prst="rect">
            <a:avLst/>
          </a:prstGeom>
        </p:spPr>
        <p:txBody>
          <a:bodyPr spcFirstLastPara="1" wrap="square" lIns="91425" tIns="91425" rIns="91425" bIns="91425" anchor="b" anchorCtr="0">
            <a:noAutofit/>
          </a:bodyPr>
          <a:lstStyle>
            <a:lvl1pPr lvl="0" algn="ctr" rtl="0">
              <a:spcBef>
                <a:spcPts val="0"/>
              </a:spcBef>
              <a:spcAft>
                <a:spcPts val="0"/>
              </a:spcAft>
              <a:buClr>
                <a:srgbClr val="FFFFFF"/>
              </a:buClr>
              <a:buSzPts val="3000"/>
              <a:buFont typeface="Roboto Black"/>
              <a:buNone/>
              <a:defRPr sz="3000" b="0">
                <a:solidFill>
                  <a:srgbClr val="FFFFFF"/>
                </a:solidFill>
                <a:latin typeface="Roboto Black"/>
                <a:ea typeface="Roboto Black"/>
                <a:cs typeface="Roboto Black"/>
                <a:sym typeface="Roboto Black"/>
              </a:defRPr>
            </a:lvl1pPr>
            <a:lvl2pPr lvl="1" algn="ctr" rtl="0">
              <a:spcBef>
                <a:spcPts val="0"/>
              </a:spcBef>
              <a:spcAft>
                <a:spcPts val="0"/>
              </a:spcAft>
              <a:buClr>
                <a:srgbClr val="FFFFFF"/>
              </a:buClr>
              <a:buSzPts val="5200"/>
              <a:buNone/>
              <a:defRPr sz="5200">
                <a:solidFill>
                  <a:srgbClr val="FFFFFF"/>
                </a:solidFill>
              </a:defRPr>
            </a:lvl2pPr>
            <a:lvl3pPr lvl="2" algn="ctr" rtl="0">
              <a:spcBef>
                <a:spcPts val="0"/>
              </a:spcBef>
              <a:spcAft>
                <a:spcPts val="0"/>
              </a:spcAft>
              <a:buClr>
                <a:srgbClr val="FFFFFF"/>
              </a:buClr>
              <a:buSzPts val="5200"/>
              <a:buNone/>
              <a:defRPr sz="5200">
                <a:solidFill>
                  <a:srgbClr val="FFFFFF"/>
                </a:solidFill>
              </a:defRPr>
            </a:lvl3pPr>
            <a:lvl4pPr lvl="3" algn="ctr" rtl="0">
              <a:spcBef>
                <a:spcPts val="0"/>
              </a:spcBef>
              <a:spcAft>
                <a:spcPts val="0"/>
              </a:spcAft>
              <a:buClr>
                <a:srgbClr val="FFFFFF"/>
              </a:buClr>
              <a:buSzPts val="5200"/>
              <a:buNone/>
              <a:defRPr sz="5200">
                <a:solidFill>
                  <a:srgbClr val="FFFFFF"/>
                </a:solidFill>
              </a:defRPr>
            </a:lvl4pPr>
            <a:lvl5pPr lvl="4" algn="ctr" rtl="0">
              <a:spcBef>
                <a:spcPts val="0"/>
              </a:spcBef>
              <a:spcAft>
                <a:spcPts val="0"/>
              </a:spcAft>
              <a:buClr>
                <a:srgbClr val="FFFFFF"/>
              </a:buClr>
              <a:buSzPts val="5200"/>
              <a:buNone/>
              <a:defRPr sz="5200">
                <a:solidFill>
                  <a:srgbClr val="FFFFFF"/>
                </a:solidFill>
              </a:defRPr>
            </a:lvl5pPr>
            <a:lvl6pPr lvl="5" algn="ctr" rtl="0">
              <a:spcBef>
                <a:spcPts val="0"/>
              </a:spcBef>
              <a:spcAft>
                <a:spcPts val="0"/>
              </a:spcAft>
              <a:buClr>
                <a:srgbClr val="FFFFFF"/>
              </a:buClr>
              <a:buSzPts val="5200"/>
              <a:buNone/>
              <a:defRPr sz="5200">
                <a:solidFill>
                  <a:srgbClr val="FFFFFF"/>
                </a:solidFill>
              </a:defRPr>
            </a:lvl6pPr>
            <a:lvl7pPr lvl="6" algn="ctr" rtl="0">
              <a:spcBef>
                <a:spcPts val="0"/>
              </a:spcBef>
              <a:spcAft>
                <a:spcPts val="0"/>
              </a:spcAft>
              <a:buClr>
                <a:srgbClr val="FFFFFF"/>
              </a:buClr>
              <a:buSzPts val="5200"/>
              <a:buNone/>
              <a:defRPr sz="5200">
                <a:solidFill>
                  <a:srgbClr val="FFFFFF"/>
                </a:solidFill>
              </a:defRPr>
            </a:lvl7pPr>
            <a:lvl8pPr lvl="7" algn="ctr" rtl="0">
              <a:spcBef>
                <a:spcPts val="0"/>
              </a:spcBef>
              <a:spcAft>
                <a:spcPts val="0"/>
              </a:spcAft>
              <a:buClr>
                <a:srgbClr val="FFFFFF"/>
              </a:buClr>
              <a:buSzPts val="5200"/>
              <a:buNone/>
              <a:defRPr sz="5200">
                <a:solidFill>
                  <a:srgbClr val="FFFFFF"/>
                </a:solidFill>
              </a:defRPr>
            </a:lvl8pPr>
            <a:lvl9pPr lvl="8" algn="ctr" rtl="0">
              <a:spcBef>
                <a:spcPts val="0"/>
              </a:spcBef>
              <a:spcAft>
                <a:spcPts val="0"/>
              </a:spcAft>
              <a:buClr>
                <a:srgbClr val="FFFFFF"/>
              </a:buClr>
              <a:buSzPts val="5200"/>
              <a:buNone/>
              <a:defRPr sz="5200">
                <a:solidFill>
                  <a:srgbClr val="FFFFFF"/>
                </a:solidFill>
              </a:defRPr>
            </a:lvl9pPr>
          </a:lstStyle>
          <a:p>
            <a:endParaRPr/>
          </a:p>
        </p:txBody>
      </p:sp>
      <p:sp>
        <p:nvSpPr>
          <p:cNvPr id="13" name="Google Shape;13;p3"/>
          <p:cNvSpPr txBox="1">
            <a:spLocks noGrp="1"/>
          </p:cNvSpPr>
          <p:nvPr>
            <p:ph type="subTitle" idx="1"/>
          </p:nvPr>
        </p:nvSpPr>
        <p:spPr>
          <a:xfrm>
            <a:off x="6411225" y="2121900"/>
            <a:ext cx="1889400" cy="502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48FFD5"/>
              </a:buClr>
              <a:buSzPts val="900"/>
              <a:buNone/>
              <a:defRPr sz="900">
                <a:solidFill>
                  <a:srgbClr val="48FFD5"/>
                </a:solidFill>
              </a:defRPr>
            </a:lvl1pPr>
            <a:lvl2pPr lvl="1" algn="ctr" rtl="0">
              <a:lnSpc>
                <a:spcPct val="100000"/>
              </a:lnSpc>
              <a:spcBef>
                <a:spcPts val="0"/>
              </a:spcBef>
              <a:spcAft>
                <a:spcPts val="0"/>
              </a:spcAft>
              <a:buClr>
                <a:srgbClr val="48FFD5"/>
              </a:buClr>
              <a:buSzPts val="900"/>
              <a:buNone/>
              <a:defRPr sz="900">
                <a:solidFill>
                  <a:srgbClr val="48FFD5"/>
                </a:solidFill>
              </a:defRPr>
            </a:lvl2pPr>
            <a:lvl3pPr lvl="2" algn="ctr" rtl="0">
              <a:lnSpc>
                <a:spcPct val="100000"/>
              </a:lnSpc>
              <a:spcBef>
                <a:spcPts val="0"/>
              </a:spcBef>
              <a:spcAft>
                <a:spcPts val="0"/>
              </a:spcAft>
              <a:buClr>
                <a:srgbClr val="48FFD5"/>
              </a:buClr>
              <a:buSzPts val="900"/>
              <a:buNone/>
              <a:defRPr sz="900">
                <a:solidFill>
                  <a:srgbClr val="48FFD5"/>
                </a:solidFill>
              </a:defRPr>
            </a:lvl3pPr>
            <a:lvl4pPr lvl="3" algn="ctr" rtl="0">
              <a:lnSpc>
                <a:spcPct val="100000"/>
              </a:lnSpc>
              <a:spcBef>
                <a:spcPts val="0"/>
              </a:spcBef>
              <a:spcAft>
                <a:spcPts val="0"/>
              </a:spcAft>
              <a:buClr>
                <a:srgbClr val="48FFD5"/>
              </a:buClr>
              <a:buSzPts val="900"/>
              <a:buNone/>
              <a:defRPr sz="900">
                <a:solidFill>
                  <a:srgbClr val="48FFD5"/>
                </a:solidFill>
              </a:defRPr>
            </a:lvl4pPr>
            <a:lvl5pPr lvl="4" algn="ctr" rtl="0">
              <a:lnSpc>
                <a:spcPct val="100000"/>
              </a:lnSpc>
              <a:spcBef>
                <a:spcPts val="0"/>
              </a:spcBef>
              <a:spcAft>
                <a:spcPts val="0"/>
              </a:spcAft>
              <a:buClr>
                <a:srgbClr val="48FFD5"/>
              </a:buClr>
              <a:buSzPts val="900"/>
              <a:buNone/>
              <a:defRPr sz="900">
                <a:solidFill>
                  <a:srgbClr val="48FFD5"/>
                </a:solidFill>
              </a:defRPr>
            </a:lvl5pPr>
            <a:lvl6pPr lvl="5" algn="ctr" rtl="0">
              <a:lnSpc>
                <a:spcPct val="100000"/>
              </a:lnSpc>
              <a:spcBef>
                <a:spcPts val="0"/>
              </a:spcBef>
              <a:spcAft>
                <a:spcPts val="0"/>
              </a:spcAft>
              <a:buClr>
                <a:srgbClr val="48FFD5"/>
              </a:buClr>
              <a:buSzPts val="900"/>
              <a:buNone/>
              <a:defRPr sz="900">
                <a:solidFill>
                  <a:srgbClr val="48FFD5"/>
                </a:solidFill>
              </a:defRPr>
            </a:lvl6pPr>
            <a:lvl7pPr lvl="6" algn="ctr" rtl="0">
              <a:lnSpc>
                <a:spcPct val="100000"/>
              </a:lnSpc>
              <a:spcBef>
                <a:spcPts val="0"/>
              </a:spcBef>
              <a:spcAft>
                <a:spcPts val="0"/>
              </a:spcAft>
              <a:buClr>
                <a:srgbClr val="48FFD5"/>
              </a:buClr>
              <a:buSzPts val="900"/>
              <a:buNone/>
              <a:defRPr sz="900">
                <a:solidFill>
                  <a:srgbClr val="48FFD5"/>
                </a:solidFill>
              </a:defRPr>
            </a:lvl7pPr>
            <a:lvl8pPr lvl="7" algn="ctr" rtl="0">
              <a:lnSpc>
                <a:spcPct val="100000"/>
              </a:lnSpc>
              <a:spcBef>
                <a:spcPts val="0"/>
              </a:spcBef>
              <a:spcAft>
                <a:spcPts val="0"/>
              </a:spcAft>
              <a:buClr>
                <a:srgbClr val="48FFD5"/>
              </a:buClr>
              <a:buSzPts val="900"/>
              <a:buNone/>
              <a:defRPr sz="900">
                <a:solidFill>
                  <a:srgbClr val="48FFD5"/>
                </a:solidFill>
              </a:defRPr>
            </a:lvl8pPr>
            <a:lvl9pPr lvl="8" algn="ctr" rtl="0">
              <a:lnSpc>
                <a:spcPct val="100000"/>
              </a:lnSpc>
              <a:spcBef>
                <a:spcPts val="0"/>
              </a:spcBef>
              <a:spcAft>
                <a:spcPts val="0"/>
              </a:spcAft>
              <a:buClr>
                <a:srgbClr val="48FFD5"/>
              </a:buClr>
              <a:buSzPts val="900"/>
              <a:buNone/>
              <a:defRPr sz="900">
                <a:solidFill>
                  <a:srgbClr val="48FFD5"/>
                </a:solidFill>
              </a:defRPr>
            </a:lvl9pPr>
          </a:lstStyle>
          <a:p>
            <a:endParaRPr/>
          </a:p>
        </p:txBody>
      </p:sp>
      <p:sp>
        <p:nvSpPr>
          <p:cNvPr id="14" name="Google Shape;14;p3"/>
          <p:cNvSpPr txBox="1">
            <a:spLocks noGrp="1"/>
          </p:cNvSpPr>
          <p:nvPr>
            <p:ph type="title" idx="2" hasCustomPrompt="1"/>
          </p:nvPr>
        </p:nvSpPr>
        <p:spPr>
          <a:xfrm>
            <a:off x="5167125" y="1901250"/>
            <a:ext cx="1176900" cy="606600"/>
          </a:xfrm>
          <a:prstGeom prst="rect">
            <a:avLst/>
          </a:prstGeom>
        </p:spPr>
        <p:txBody>
          <a:bodyPr spcFirstLastPara="1" wrap="square" lIns="91425" tIns="91425" rIns="91425" bIns="91425" anchor="b" anchorCtr="0">
            <a:noAutofit/>
          </a:bodyPr>
          <a:lstStyle>
            <a:lvl1pPr lvl="0" algn="r"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1pPr>
            <a:lvl2pPr lvl="1" algn="r"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2pPr>
            <a:lvl3pPr lvl="2" algn="r"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3pPr>
            <a:lvl4pPr lvl="3" algn="r"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4pPr>
            <a:lvl5pPr lvl="4" algn="r"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5pPr>
            <a:lvl6pPr lvl="5" algn="r"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6pPr>
            <a:lvl7pPr lvl="6" algn="r"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7pPr>
            <a:lvl8pPr lvl="7" algn="r"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8pPr>
            <a:lvl9pPr lvl="8" algn="r"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9pPr>
          </a:lstStyle>
          <a:p>
            <a:r>
              <a:t>xx%</a:t>
            </a:r>
          </a:p>
        </p:txBody>
      </p:sp>
      <p:sp>
        <p:nvSpPr>
          <p:cNvPr id="15" name="Google Shape;15;p3"/>
          <p:cNvSpPr txBox="1">
            <a:spLocks noGrp="1"/>
          </p:cNvSpPr>
          <p:nvPr>
            <p:ph type="subTitle" idx="3"/>
          </p:nvPr>
        </p:nvSpPr>
        <p:spPr>
          <a:xfrm>
            <a:off x="6411225" y="3046600"/>
            <a:ext cx="1889400" cy="502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48FFD5"/>
              </a:buClr>
              <a:buSzPts val="900"/>
              <a:buNone/>
              <a:defRPr sz="900">
                <a:solidFill>
                  <a:srgbClr val="48FFD5"/>
                </a:solidFill>
              </a:defRPr>
            </a:lvl1pPr>
            <a:lvl2pPr lvl="1" algn="ctr" rtl="0">
              <a:lnSpc>
                <a:spcPct val="100000"/>
              </a:lnSpc>
              <a:spcBef>
                <a:spcPts val="0"/>
              </a:spcBef>
              <a:spcAft>
                <a:spcPts val="0"/>
              </a:spcAft>
              <a:buClr>
                <a:srgbClr val="48FFD5"/>
              </a:buClr>
              <a:buSzPts val="900"/>
              <a:buNone/>
              <a:defRPr sz="900">
                <a:solidFill>
                  <a:srgbClr val="48FFD5"/>
                </a:solidFill>
              </a:defRPr>
            </a:lvl2pPr>
            <a:lvl3pPr lvl="2" algn="ctr" rtl="0">
              <a:lnSpc>
                <a:spcPct val="100000"/>
              </a:lnSpc>
              <a:spcBef>
                <a:spcPts val="0"/>
              </a:spcBef>
              <a:spcAft>
                <a:spcPts val="0"/>
              </a:spcAft>
              <a:buClr>
                <a:srgbClr val="48FFD5"/>
              </a:buClr>
              <a:buSzPts val="900"/>
              <a:buNone/>
              <a:defRPr sz="900">
                <a:solidFill>
                  <a:srgbClr val="48FFD5"/>
                </a:solidFill>
              </a:defRPr>
            </a:lvl3pPr>
            <a:lvl4pPr lvl="3" algn="ctr" rtl="0">
              <a:lnSpc>
                <a:spcPct val="100000"/>
              </a:lnSpc>
              <a:spcBef>
                <a:spcPts val="0"/>
              </a:spcBef>
              <a:spcAft>
                <a:spcPts val="0"/>
              </a:spcAft>
              <a:buClr>
                <a:srgbClr val="48FFD5"/>
              </a:buClr>
              <a:buSzPts val="900"/>
              <a:buNone/>
              <a:defRPr sz="900">
                <a:solidFill>
                  <a:srgbClr val="48FFD5"/>
                </a:solidFill>
              </a:defRPr>
            </a:lvl4pPr>
            <a:lvl5pPr lvl="4" algn="ctr" rtl="0">
              <a:lnSpc>
                <a:spcPct val="100000"/>
              </a:lnSpc>
              <a:spcBef>
                <a:spcPts val="0"/>
              </a:spcBef>
              <a:spcAft>
                <a:spcPts val="0"/>
              </a:spcAft>
              <a:buClr>
                <a:srgbClr val="48FFD5"/>
              </a:buClr>
              <a:buSzPts val="900"/>
              <a:buNone/>
              <a:defRPr sz="900">
                <a:solidFill>
                  <a:srgbClr val="48FFD5"/>
                </a:solidFill>
              </a:defRPr>
            </a:lvl5pPr>
            <a:lvl6pPr lvl="5" algn="ctr" rtl="0">
              <a:lnSpc>
                <a:spcPct val="100000"/>
              </a:lnSpc>
              <a:spcBef>
                <a:spcPts val="0"/>
              </a:spcBef>
              <a:spcAft>
                <a:spcPts val="0"/>
              </a:spcAft>
              <a:buClr>
                <a:srgbClr val="48FFD5"/>
              </a:buClr>
              <a:buSzPts val="900"/>
              <a:buNone/>
              <a:defRPr sz="900">
                <a:solidFill>
                  <a:srgbClr val="48FFD5"/>
                </a:solidFill>
              </a:defRPr>
            </a:lvl6pPr>
            <a:lvl7pPr lvl="6" algn="ctr" rtl="0">
              <a:lnSpc>
                <a:spcPct val="100000"/>
              </a:lnSpc>
              <a:spcBef>
                <a:spcPts val="0"/>
              </a:spcBef>
              <a:spcAft>
                <a:spcPts val="0"/>
              </a:spcAft>
              <a:buClr>
                <a:srgbClr val="48FFD5"/>
              </a:buClr>
              <a:buSzPts val="900"/>
              <a:buNone/>
              <a:defRPr sz="900">
                <a:solidFill>
                  <a:srgbClr val="48FFD5"/>
                </a:solidFill>
              </a:defRPr>
            </a:lvl7pPr>
            <a:lvl8pPr lvl="7" algn="ctr" rtl="0">
              <a:lnSpc>
                <a:spcPct val="100000"/>
              </a:lnSpc>
              <a:spcBef>
                <a:spcPts val="0"/>
              </a:spcBef>
              <a:spcAft>
                <a:spcPts val="0"/>
              </a:spcAft>
              <a:buClr>
                <a:srgbClr val="48FFD5"/>
              </a:buClr>
              <a:buSzPts val="900"/>
              <a:buNone/>
              <a:defRPr sz="900">
                <a:solidFill>
                  <a:srgbClr val="48FFD5"/>
                </a:solidFill>
              </a:defRPr>
            </a:lvl8pPr>
            <a:lvl9pPr lvl="8" algn="ctr" rtl="0">
              <a:lnSpc>
                <a:spcPct val="100000"/>
              </a:lnSpc>
              <a:spcBef>
                <a:spcPts val="0"/>
              </a:spcBef>
              <a:spcAft>
                <a:spcPts val="0"/>
              </a:spcAft>
              <a:buClr>
                <a:srgbClr val="48FFD5"/>
              </a:buClr>
              <a:buSzPts val="900"/>
              <a:buNone/>
              <a:defRPr sz="900">
                <a:solidFill>
                  <a:srgbClr val="48FFD5"/>
                </a:solidFill>
              </a:defRPr>
            </a:lvl9pPr>
          </a:lstStyle>
          <a:p>
            <a:endParaRPr/>
          </a:p>
        </p:txBody>
      </p:sp>
      <p:sp>
        <p:nvSpPr>
          <p:cNvPr id="16" name="Google Shape;16;p3"/>
          <p:cNvSpPr txBox="1">
            <a:spLocks noGrp="1"/>
          </p:cNvSpPr>
          <p:nvPr>
            <p:ph type="title" idx="4" hasCustomPrompt="1"/>
          </p:nvPr>
        </p:nvSpPr>
        <p:spPr>
          <a:xfrm>
            <a:off x="5167125" y="2797975"/>
            <a:ext cx="1176900" cy="606600"/>
          </a:xfrm>
          <a:prstGeom prst="rect">
            <a:avLst/>
          </a:prstGeom>
        </p:spPr>
        <p:txBody>
          <a:bodyPr spcFirstLastPara="1" wrap="square" lIns="91425" tIns="91425" rIns="91425" bIns="91425" anchor="b" anchorCtr="0">
            <a:noAutofit/>
          </a:bodyPr>
          <a:lstStyle>
            <a:lvl1pPr lvl="0" algn="r"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1pPr>
            <a:lvl2pPr lvl="1" algn="r"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2pPr>
            <a:lvl3pPr lvl="2" algn="r"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3pPr>
            <a:lvl4pPr lvl="3" algn="r"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4pPr>
            <a:lvl5pPr lvl="4" algn="r"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5pPr>
            <a:lvl6pPr lvl="5" algn="r"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6pPr>
            <a:lvl7pPr lvl="6" algn="r"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7pPr>
            <a:lvl8pPr lvl="7" algn="r"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8pPr>
            <a:lvl9pPr lvl="8" algn="r"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9pPr>
          </a:lstStyle>
          <a:p>
            <a:r>
              <a:t>xx%</a:t>
            </a:r>
          </a:p>
        </p:txBody>
      </p:sp>
      <p:sp>
        <p:nvSpPr>
          <p:cNvPr id="17" name="Google Shape;17;p3"/>
          <p:cNvSpPr txBox="1">
            <a:spLocks noGrp="1"/>
          </p:cNvSpPr>
          <p:nvPr>
            <p:ph type="subTitle" idx="5"/>
          </p:nvPr>
        </p:nvSpPr>
        <p:spPr>
          <a:xfrm>
            <a:off x="6411225" y="3935450"/>
            <a:ext cx="1889400" cy="502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48FFD5"/>
              </a:buClr>
              <a:buSzPts val="900"/>
              <a:buNone/>
              <a:defRPr sz="900">
                <a:solidFill>
                  <a:srgbClr val="48FFD5"/>
                </a:solidFill>
              </a:defRPr>
            </a:lvl1pPr>
            <a:lvl2pPr lvl="1" algn="ctr" rtl="0">
              <a:lnSpc>
                <a:spcPct val="100000"/>
              </a:lnSpc>
              <a:spcBef>
                <a:spcPts val="0"/>
              </a:spcBef>
              <a:spcAft>
                <a:spcPts val="0"/>
              </a:spcAft>
              <a:buClr>
                <a:srgbClr val="48FFD5"/>
              </a:buClr>
              <a:buSzPts val="900"/>
              <a:buNone/>
              <a:defRPr sz="900">
                <a:solidFill>
                  <a:srgbClr val="48FFD5"/>
                </a:solidFill>
              </a:defRPr>
            </a:lvl2pPr>
            <a:lvl3pPr lvl="2" algn="ctr" rtl="0">
              <a:lnSpc>
                <a:spcPct val="100000"/>
              </a:lnSpc>
              <a:spcBef>
                <a:spcPts val="0"/>
              </a:spcBef>
              <a:spcAft>
                <a:spcPts val="0"/>
              </a:spcAft>
              <a:buClr>
                <a:srgbClr val="48FFD5"/>
              </a:buClr>
              <a:buSzPts val="900"/>
              <a:buNone/>
              <a:defRPr sz="900">
                <a:solidFill>
                  <a:srgbClr val="48FFD5"/>
                </a:solidFill>
              </a:defRPr>
            </a:lvl3pPr>
            <a:lvl4pPr lvl="3" algn="ctr" rtl="0">
              <a:lnSpc>
                <a:spcPct val="100000"/>
              </a:lnSpc>
              <a:spcBef>
                <a:spcPts val="0"/>
              </a:spcBef>
              <a:spcAft>
                <a:spcPts val="0"/>
              </a:spcAft>
              <a:buClr>
                <a:srgbClr val="48FFD5"/>
              </a:buClr>
              <a:buSzPts val="900"/>
              <a:buNone/>
              <a:defRPr sz="900">
                <a:solidFill>
                  <a:srgbClr val="48FFD5"/>
                </a:solidFill>
              </a:defRPr>
            </a:lvl4pPr>
            <a:lvl5pPr lvl="4" algn="ctr" rtl="0">
              <a:lnSpc>
                <a:spcPct val="100000"/>
              </a:lnSpc>
              <a:spcBef>
                <a:spcPts val="0"/>
              </a:spcBef>
              <a:spcAft>
                <a:spcPts val="0"/>
              </a:spcAft>
              <a:buClr>
                <a:srgbClr val="48FFD5"/>
              </a:buClr>
              <a:buSzPts val="900"/>
              <a:buNone/>
              <a:defRPr sz="900">
                <a:solidFill>
                  <a:srgbClr val="48FFD5"/>
                </a:solidFill>
              </a:defRPr>
            </a:lvl5pPr>
            <a:lvl6pPr lvl="5" algn="ctr" rtl="0">
              <a:lnSpc>
                <a:spcPct val="100000"/>
              </a:lnSpc>
              <a:spcBef>
                <a:spcPts val="0"/>
              </a:spcBef>
              <a:spcAft>
                <a:spcPts val="0"/>
              </a:spcAft>
              <a:buClr>
                <a:srgbClr val="48FFD5"/>
              </a:buClr>
              <a:buSzPts val="900"/>
              <a:buNone/>
              <a:defRPr sz="900">
                <a:solidFill>
                  <a:srgbClr val="48FFD5"/>
                </a:solidFill>
              </a:defRPr>
            </a:lvl6pPr>
            <a:lvl7pPr lvl="6" algn="ctr" rtl="0">
              <a:lnSpc>
                <a:spcPct val="100000"/>
              </a:lnSpc>
              <a:spcBef>
                <a:spcPts val="0"/>
              </a:spcBef>
              <a:spcAft>
                <a:spcPts val="0"/>
              </a:spcAft>
              <a:buClr>
                <a:srgbClr val="48FFD5"/>
              </a:buClr>
              <a:buSzPts val="900"/>
              <a:buNone/>
              <a:defRPr sz="900">
                <a:solidFill>
                  <a:srgbClr val="48FFD5"/>
                </a:solidFill>
              </a:defRPr>
            </a:lvl7pPr>
            <a:lvl8pPr lvl="7" algn="ctr" rtl="0">
              <a:lnSpc>
                <a:spcPct val="100000"/>
              </a:lnSpc>
              <a:spcBef>
                <a:spcPts val="0"/>
              </a:spcBef>
              <a:spcAft>
                <a:spcPts val="0"/>
              </a:spcAft>
              <a:buClr>
                <a:srgbClr val="48FFD5"/>
              </a:buClr>
              <a:buSzPts val="900"/>
              <a:buNone/>
              <a:defRPr sz="900">
                <a:solidFill>
                  <a:srgbClr val="48FFD5"/>
                </a:solidFill>
              </a:defRPr>
            </a:lvl8pPr>
            <a:lvl9pPr lvl="8" algn="ctr" rtl="0">
              <a:lnSpc>
                <a:spcPct val="100000"/>
              </a:lnSpc>
              <a:spcBef>
                <a:spcPts val="0"/>
              </a:spcBef>
              <a:spcAft>
                <a:spcPts val="0"/>
              </a:spcAft>
              <a:buClr>
                <a:srgbClr val="48FFD5"/>
              </a:buClr>
              <a:buSzPts val="900"/>
              <a:buNone/>
              <a:defRPr sz="900">
                <a:solidFill>
                  <a:srgbClr val="48FFD5"/>
                </a:solidFill>
              </a:defRPr>
            </a:lvl9pPr>
          </a:lstStyle>
          <a:p>
            <a:endParaRPr/>
          </a:p>
        </p:txBody>
      </p:sp>
      <p:sp>
        <p:nvSpPr>
          <p:cNvPr id="18" name="Google Shape;18;p3"/>
          <p:cNvSpPr txBox="1">
            <a:spLocks noGrp="1"/>
          </p:cNvSpPr>
          <p:nvPr>
            <p:ph type="title" idx="6" hasCustomPrompt="1"/>
          </p:nvPr>
        </p:nvSpPr>
        <p:spPr>
          <a:xfrm>
            <a:off x="5167125" y="3694700"/>
            <a:ext cx="1176900" cy="606600"/>
          </a:xfrm>
          <a:prstGeom prst="rect">
            <a:avLst/>
          </a:prstGeom>
        </p:spPr>
        <p:txBody>
          <a:bodyPr spcFirstLastPara="1" wrap="square" lIns="91425" tIns="91425" rIns="91425" bIns="91425" anchor="b" anchorCtr="0">
            <a:noAutofit/>
          </a:bodyPr>
          <a:lstStyle>
            <a:lvl1pPr lvl="0" algn="r"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1pPr>
            <a:lvl2pPr lvl="1" algn="r"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2pPr>
            <a:lvl3pPr lvl="2" algn="r"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3pPr>
            <a:lvl4pPr lvl="3" algn="r"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4pPr>
            <a:lvl5pPr lvl="4" algn="r"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5pPr>
            <a:lvl6pPr lvl="5" algn="r"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6pPr>
            <a:lvl7pPr lvl="6" algn="r"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7pPr>
            <a:lvl8pPr lvl="7" algn="r"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8pPr>
            <a:lvl9pPr lvl="8" algn="r"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9pPr>
          </a:lstStyle>
          <a:p>
            <a:r>
              <a:t>xx%</a:t>
            </a:r>
          </a:p>
        </p:txBody>
      </p:sp>
      <p:sp>
        <p:nvSpPr>
          <p:cNvPr id="19" name="Google Shape;19;p3"/>
          <p:cNvSpPr txBox="1">
            <a:spLocks noGrp="1"/>
          </p:cNvSpPr>
          <p:nvPr>
            <p:ph type="subTitle" idx="7"/>
          </p:nvPr>
        </p:nvSpPr>
        <p:spPr>
          <a:xfrm>
            <a:off x="725750" y="2121900"/>
            <a:ext cx="2010000" cy="5025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rgbClr val="48FFD5"/>
              </a:buClr>
              <a:buSzPts val="900"/>
              <a:buNone/>
              <a:defRPr sz="900">
                <a:solidFill>
                  <a:srgbClr val="48FFD5"/>
                </a:solidFill>
              </a:defRPr>
            </a:lvl1pPr>
            <a:lvl2pPr lvl="1" algn="r" rtl="0">
              <a:lnSpc>
                <a:spcPct val="100000"/>
              </a:lnSpc>
              <a:spcBef>
                <a:spcPts val="0"/>
              </a:spcBef>
              <a:spcAft>
                <a:spcPts val="0"/>
              </a:spcAft>
              <a:buClr>
                <a:srgbClr val="48FFD5"/>
              </a:buClr>
              <a:buSzPts val="900"/>
              <a:buNone/>
              <a:defRPr sz="900">
                <a:solidFill>
                  <a:srgbClr val="48FFD5"/>
                </a:solidFill>
              </a:defRPr>
            </a:lvl2pPr>
            <a:lvl3pPr lvl="2" algn="r" rtl="0">
              <a:lnSpc>
                <a:spcPct val="100000"/>
              </a:lnSpc>
              <a:spcBef>
                <a:spcPts val="0"/>
              </a:spcBef>
              <a:spcAft>
                <a:spcPts val="0"/>
              </a:spcAft>
              <a:buClr>
                <a:srgbClr val="48FFD5"/>
              </a:buClr>
              <a:buSzPts val="900"/>
              <a:buNone/>
              <a:defRPr sz="900">
                <a:solidFill>
                  <a:srgbClr val="48FFD5"/>
                </a:solidFill>
              </a:defRPr>
            </a:lvl3pPr>
            <a:lvl4pPr lvl="3" algn="r" rtl="0">
              <a:lnSpc>
                <a:spcPct val="100000"/>
              </a:lnSpc>
              <a:spcBef>
                <a:spcPts val="0"/>
              </a:spcBef>
              <a:spcAft>
                <a:spcPts val="0"/>
              </a:spcAft>
              <a:buClr>
                <a:srgbClr val="48FFD5"/>
              </a:buClr>
              <a:buSzPts val="900"/>
              <a:buNone/>
              <a:defRPr sz="900">
                <a:solidFill>
                  <a:srgbClr val="48FFD5"/>
                </a:solidFill>
              </a:defRPr>
            </a:lvl4pPr>
            <a:lvl5pPr lvl="4" algn="r" rtl="0">
              <a:lnSpc>
                <a:spcPct val="100000"/>
              </a:lnSpc>
              <a:spcBef>
                <a:spcPts val="0"/>
              </a:spcBef>
              <a:spcAft>
                <a:spcPts val="0"/>
              </a:spcAft>
              <a:buClr>
                <a:srgbClr val="48FFD5"/>
              </a:buClr>
              <a:buSzPts val="900"/>
              <a:buNone/>
              <a:defRPr sz="900">
                <a:solidFill>
                  <a:srgbClr val="48FFD5"/>
                </a:solidFill>
              </a:defRPr>
            </a:lvl5pPr>
            <a:lvl6pPr lvl="5" algn="r" rtl="0">
              <a:lnSpc>
                <a:spcPct val="100000"/>
              </a:lnSpc>
              <a:spcBef>
                <a:spcPts val="0"/>
              </a:spcBef>
              <a:spcAft>
                <a:spcPts val="0"/>
              </a:spcAft>
              <a:buClr>
                <a:srgbClr val="48FFD5"/>
              </a:buClr>
              <a:buSzPts val="900"/>
              <a:buNone/>
              <a:defRPr sz="900">
                <a:solidFill>
                  <a:srgbClr val="48FFD5"/>
                </a:solidFill>
              </a:defRPr>
            </a:lvl6pPr>
            <a:lvl7pPr lvl="6" algn="r" rtl="0">
              <a:lnSpc>
                <a:spcPct val="100000"/>
              </a:lnSpc>
              <a:spcBef>
                <a:spcPts val="0"/>
              </a:spcBef>
              <a:spcAft>
                <a:spcPts val="0"/>
              </a:spcAft>
              <a:buClr>
                <a:srgbClr val="48FFD5"/>
              </a:buClr>
              <a:buSzPts val="900"/>
              <a:buNone/>
              <a:defRPr sz="900">
                <a:solidFill>
                  <a:srgbClr val="48FFD5"/>
                </a:solidFill>
              </a:defRPr>
            </a:lvl7pPr>
            <a:lvl8pPr lvl="7" algn="r" rtl="0">
              <a:lnSpc>
                <a:spcPct val="100000"/>
              </a:lnSpc>
              <a:spcBef>
                <a:spcPts val="0"/>
              </a:spcBef>
              <a:spcAft>
                <a:spcPts val="0"/>
              </a:spcAft>
              <a:buClr>
                <a:srgbClr val="48FFD5"/>
              </a:buClr>
              <a:buSzPts val="900"/>
              <a:buNone/>
              <a:defRPr sz="900">
                <a:solidFill>
                  <a:srgbClr val="48FFD5"/>
                </a:solidFill>
              </a:defRPr>
            </a:lvl8pPr>
            <a:lvl9pPr lvl="8" algn="r" rtl="0">
              <a:lnSpc>
                <a:spcPct val="100000"/>
              </a:lnSpc>
              <a:spcBef>
                <a:spcPts val="0"/>
              </a:spcBef>
              <a:spcAft>
                <a:spcPts val="0"/>
              </a:spcAft>
              <a:buClr>
                <a:srgbClr val="48FFD5"/>
              </a:buClr>
              <a:buSzPts val="900"/>
              <a:buNone/>
              <a:defRPr sz="900">
                <a:solidFill>
                  <a:srgbClr val="48FFD5"/>
                </a:solidFill>
              </a:defRPr>
            </a:lvl9pPr>
          </a:lstStyle>
          <a:p>
            <a:endParaRPr/>
          </a:p>
        </p:txBody>
      </p:sp>
      <p:sp>
        <p:nvSpPr>
          <p:cNvPr id="20" name="Google Shape;20;p3"/>
          <p:cNvSpPr txBox="1">
            <a:spLocks noGrp="1"/>
          </p:cNvSpPr>
          <p:nvPr>
            <p:ph type="title" idx="8" hasCustomPrompt="1"/>
          </p:nvPr>
        </p:nvSpPr>
        <p:spPr>
          <a:xfrm>
            <a:off x="2827575" y="1901250"/>
            <a:ext cx="1176900" cy="6066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1pPr>
            <a:lvl2pPr lvl="1"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2pPr>
            <a:lvl3pPr lvl="2"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3pPr>
            <a:lvl4pPr lvl="3"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4pPr>
            <a:lvl5pPr lvl="4"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5pPr>
            <a:lvl6pPr lvl="5"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6pPr>
            <a:lvl7pPr lvl="6"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7pPr>
            <a:lvl8pPr lvl="7"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8pPr>
            <a:lvl9pPr lvl="8"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9pPr>
          </a:lstStyle>
          <a:p>
            <a:r>
              <a:t>xx%</a:t>
            </a:r>
          </a:p>
        </p:txBody>
      </p:sp>
      <p:sp>
        <p:nvSpPr>
          <p:cNvPr id="21" name="Google Shape;21;p3"/>
          <p:cNvSpPr txBox="1">
            <a:spLocks noGrp="1"/>
          </p:cNvSpPr>
          <p:nvPr>
            <p:ph type="subTitle" idx="9"/>
          </p:nvPr>
        </p:nvSpPr>
        <p:spPr>
          <a:xfrm>
            <a:off x="725750" y="3046600"/>
            <a:ext cx="2010000" cy="5025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rgbClr val="48FFD5"/>
              </a:buClr>
              <a:buSzPts val="900"/>
              <a:buNone/>
              <a:defRPr sz="900">
                <a:solidFill>
                  <a:srgbClr val="48FFD5"/>
                </a:solidFill>
              </a:defRPr>
            </a:lvl1pPr>
            <a:lvl2pPr lvl="1" algn="r" rtl="0">
              <a:lnSpc>
                <a:spcPct val="100000"/>
              </a:lnSpc>
              <a:spcBef>
                <a:spcPts val="0"/>
              </a:spcBef>
              <a:spcAft>
                <a:spcPts val="0"/>
              </a:spcAft>
              <a:buClr>
                <a:srgbClr val="48FFD5"/>
              </a:buClr>
              <a:buSzPts val="900"/>
              <a:buNone/>
              <a:defRPr sz="900">
                <a:solidFill>
                  <a:srgbClr val="48FFD5"/>
                </a:solidFill>
              </a:defRPr>
            </a:lvl2pPr>
            <a:lvl3pPr lvl="2" algn="r" rtl="0">
              <a:lnSpc>
                <a:spcPct val="100000"/>
              </a:lnSpc>
              <a:spcBef>
                <a:spcPts val="0"/>
              </a:spcBef>
              <a:spcAft>
                <a:spcPts val="0"/>
              </a:spcAft>
              <a:buClr>
                <a:srgbClr val="48FFD5"/>
              </a:buClr>
              <a:buSzPts val="900"/>
              <a:buNone/>
              <a:defRPr sz="900">
                <a:solidFill>
                  <a:srgbClr val="48FFD5"/>
                </a:solidFill>
              </a:defRPr>
            </a:lvl3pPr>
            <a:lvl4pPr lvl="3" algn="r" rtl="0">
              <a:lnSpc>
                <a:spcPct val="100000"/>
              </a:lnSpc>
              <a:spcBef>
                <a:spcPts val="0"/>
              </a:spcBef>
              <a:spcAft>
                <a:spcPts val="0"/>
              </a:spcAft>
              <a:buClr>
                <a:srgbClr val="48FFD5"/>
              </a:buClr>
              <a:buSzPts val="900"/>
              <a:buNone/>
              <a:defRPr sz="900">
                <a:solidFill>
                  <a:srgbClr val="48FFD5"/>
                </a:solidFill>
              </a:defRPr>
            </a:lvl4pPr>
            <a:lvl5pPr lvl="4" algn="r" rtl="0">
              <a:lnSpc>
                <a:spcPct val="100000"/>
              </a:lnSpc>
              <a:spcBef>
                <a:spcPts val="0"/>
              </a:spcBef>
              <a:spcAft>
                <a:spcPts val="0"/>
              </a:spcAft>
              <a:buClr>
                <a:srgbClr val="48FFD5"/>
              </a:buClr>
              <a:buSzPts val="900"/>
              <a:buNone/>
              <a:defRPr sz="900">
                <a:solidFill>
                  <a:srgbClr val="48FFD5"/>
                </a:solidFill>
              </a:defRPr>
            </a:lvl5pPr>
            <a:lvl6pPr lvl="5" algn="r" rtl="0">
              <a:lnSpc>
                <a:spcPct val="100000"/>
              </a:lnSpc>
              <a:spcBef>
                <a:spcPts val="0"/>
              </a:spcBef>
              <a:spcAft>
                <a:spcPts val="0"/>
              </a:spcAft>
              <a:buClr>
                <a:srgbClr val="48FFD5"/>
              </a:buClr>
              <a:buSzPts val="900"/>
              <a:buNone/>
              <a:defRPr sz="900">
                <a:solidFill>
                  <a:srgbClr val="48FFD5"/>
                </a:solidFill>
              </a:defRPr>
            </a:lvl6pPr>
            <a:lvl7pPr lvl="6" algn="r" rtl="0">
              <a:lnSpc>
                <a:spcPct val="100000"/>
              </a:lnSpc>
              <a:spcBef>
                <a:spcPts val="0"/>
              </a:spcBef>
              <a:spcAft>
                <a:spcPts val="0"/>
              </a:spcAft>
              <a:buClr>
                <a:srgbClr val="48FFD5"/>
              </a:buClr>
              <a:buSzPts val="900"/>
              <a:buNone/>
              <a:defRPr sz="900">
                <a:solidFill>
                  <a:srgbClr val="48FFD5"/>
                </a:solidFill>
              </a:defRPr>
            </a:lvl7pPr>
            <a:lvl8pPr lvl="7" algn="r" rtl="0">
              <a:lnSpc>
                <a:spcPct val="100000"/>
              </a:lnSpc>
              <a:spcBef>
                <a:spcPts val="0"/>
              </a:spcBef>
              <a:spcAft>
                <a:spcPts val="0"/>
              </a:spcAft>
              <a:buClr>
                <a:srgbClr val="48FFD5"/>
              </a:buClr>
              <a:buSzPts val="900"/>
              <a:buNone/>
              <a:defRPr sz="900">
                <a:solidFill>
                  <a:srgbClr val="48FFD5"/>
                </a:solidFill>
              </a:defRPr>
            </a:lvl8pPr>
            <a:lvl9pPr lvl="8" algn="r" rtl="0">
              <a:lnSpc>
                <a:spcPct val="100000"/>
              </a:lnSpc>
              <a:spcBef>
                <a:spcPts val="0"/>
              </a:spcBef>
              <a:spcAft>
                <a:spcPts val="0"/>
              </a:spcAft>
              <a:buClr>
                <a:srgbClr val="48FFD5"/>
              </a:buClr>
              <a:buSzPts val="900"/>
              <a:buNone/>
              <a:defRPr sz="900">
                <a:solidFill>
                  <a:srgbClr val="48FFD5"/>
                </a:solidFill>
              </a:defRPr>
            </a:lvl9pPr>
          </a:lstStyle>
          <a:p>
            <a:endParaRPr/>
          </a:p>
        </p:txBody>
      </p:sp>
      <p:sp>
        <p:nvSpPr>
          <p:cNvPr id="22" name="Google Shape;22;p3"/>
          <p:cNvSpPr txBox="1">
            <a:spLocks noGrp="1"/>
          </p:cNvSpPr>
          <p:nvPr>
            <p:ph type="title" idx="13" hasCustomPrompt="1"/>
          </p:nvPr>
        </p:nvSpPr>
        <p:spPr>
          <a:xfrm>
            <a:off x="2827575" y="2797975"/>
            <a:ext cx="1176900" cy="6066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1pPr>
            <a:lvl2pPr lvl="1"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2pPr>
            <a:lvl3pPr lvl="2"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3pPr>
            <a:lvl4pPr lvl="3"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4pPr>
            <a:lvl5pPr lvl="4"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5pPr>
            <a:lvl6pPr lvl="5"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6pPr>
            <a:lvl7pPr lvl="6"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7pPr>
            <a:lvl8pPr lvl="7"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8pPr>
            <a:lvl9pPr lvl="8"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9pPr>
          </a:lstStyle>
          <a:p>
            <a:r>
              <a:t>xx%</a:t>
            </a:r>
          </a:p>
        </p:txBody>
      </p:sp>
      <p:sp>
        <p:nvSpPr>
          <p:cNvPr id="23" name="Google Shape;23;p3"/>
          <p:cNvSpPr txBox="1">
            <a:spLocks noGrp="1"/>
          </p:cNvSpPr>
          <p:nvPr>
            <p:ph type="subTitle" idx="14"/>
          </p:nvPr>
        </p:nvSpPr>
        <p:spPr>
          <a:xfrm>
            <a:off x="725750" y="3935450"/>
            <a:ext cx="2010000" cy="5025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rgbClr val="48FFD5"/>
              </a:buClr>
              <a:buSzPts val="900"/>
              <a:buNone/>
              <a:defRPr sz="900">
                <a:solidFill>
                  <a:srgbClr val="48FFD5"/>
                </a:solidFill>
              </a:defRPr>
            </a:lvl1pPr>
            <a:lvl2pPr lvl="1" algn="r" rtl="0">
              <a:lnSpc>
                <a:spcPct val="100000"/>
              </a:lnSpc>
              <a:spcBef>
                <a:spcPts val="0"/>
              </a:spcBef>
              <a:spcAft>
                <a:spcPts val="0"/>
              </a:spcAft>
              <a:buClr>
                <a:srgbClr val="48FFD5"/>
              </a:buClr>
              <a:buSzPts val="900"/>
              <a:buNone/>
              <a:defRPr sz="900">
                <a:solidFill>
                  <a:srgbClr val="48FFD5"/>
                </a:solidFill>
              </a:defRPr>
            </a:lvl2pPr>
            <a:lvl3pPr lvl="2" algn="r" rtl="0">
              <a:lnSpc>
                <a:spcPct val="100000"/>
              </a:lnSpc>
              <a:spcBef>
                <a:spcPts val="0"/>
              </a:spcBef>
              <a:spcAft>
                <a:spcPts val="0"/>
              </a:spcAft>
              <a:buClr>
                <a:srgbClr val="48FFD5"/>
              </a:buClr>
              <a:buSzPts val="900"/>
              <a:buNone/>
              <a:defRPr sz="900">
                <a:solidFill>
                  <a:srgbClr val="48FFD5"/>
                </a:solidFill>
              </a:defRPr>
            </a:lvl3pPr>
            <a:lvl4pPr lvl="3" algn="r" rtl="0">
              <a:lnSpc>
                <a:spcPct val="100000"/>
              </a:lnSpc>
              <a:spcBef>
                <a:spcPts val="0"/>
              </a:spcBef>
              <a:spcAft>
                <a:spcPts val="0"/>
              </a:spcAft>
              <a:buClr>
                <a:srgbClr val="48FFD5"/>
              </a:buClr>
              <a:buSzPts val="900"/>
              <a:buNone/>
              <a:defRPr sz="900">
                <a:solidFill>
                  <a:srgbClr val="48FFD5"/>
                </a:solidFill>
              </a:defRPr>
            </a:lvl4pPr>
            <a:lvl5pPr lvl="4" algn="r" rtl="0">
              <a:lnSpc>
                <a:spcPct val="100000"/>
              </a:lnSpc>
              <a:spcBef>
                <a:spcPts val="0"/>
              </a:spcBef>
              <a:spcAft>
                <a:spcPts val="0"/>
              </a:spcAft>
              <a:buClr>
                <a:srgbClr val="48FFD5"/>
              </a:buClr>
              <a:buSzPts val="900"/>
              <a:buNone/>
              <a:defRPr sz="900">
                <a:solidFill>
                  <a:srgbClr val="48FFD5"/>
                </a:solidFill>
              </a:defRPr>
            </a:lvl5pPr>
            <a:lvl6pPr lvl="5" algn="r" rtl="0">
              <a:lnSpc>
                <a:spcPct val="100000"/>
              </a:lnSpc>
              <a:spcBef>
                <a:spcPts val="0"/>
              </a:spcBef>
              <a:spcAft>
                <a:spcPts val="0"/>
              </a:spcAft>
              <a:buClr>
                <a:srgbClr val="48FFD5"/>
              </a:buClr>
              <a:buSzPts val="900"/>
              <a:buNone/>
              <a:defRPr sz="900">
                <a:solidFill>
                  <a:srgbClr val="48FFD5"/>
                </a:solidFill>
              </a:defRPr>
            </a:lvl6pPr>
            <a:lvl7pPr lvl="6" algn="r" rtl="0">
              <a:lnSpc>
                <a:spcPct val="100000"/>
              </a:lnSpc>
              <a:spcBef>
                <a:spcPts val="0"/>
              </a:spcBef>
              <a:spcAft>
                <a:spcPts val="0"/>
              </a:spcAft>
              <a:buClr>
                <a:srgbClr val="48FFD5"/>
              </a:buClr>
              <a:buSzPts val="900"/>
              <a:buNone/>
              <a:defRPr sz="900">
                <a:solidFill>
                  <a:srgbClr val="48FFD5"/>
                </a:solidFill>
              </a:defRPr>
            </a:lvl7pPr>
            <a:lvl8pPr lvl="7" algn="r" rtl="0">
              <a:lnSpc>
                <a:spcPct val="100000"/>
              </a:lnSpc>
              <a:spcBef>
                <a:spcPts val="0"/>
              </a:spcBef>
              <a:spcAft>
                <a:spcPts val="0"/>
              </a:spcAft>
              <a:buClr>
                <a:srgbClr val="48FFD5"/>
              </a:buClr>
              <a:buSzPts val="900"/>
              <a:buNone/>
              <a:defRPr sz="900">
                <a:solidFill>
                  <a:srgbClr val="48FFD5"/>
                </a:solidFill>
              </a:defRPr>
            </a:lvl8pPr>
            <a:lvl9pPr lvl="8" algn="r" rtl="0">
              <a:lnSpc>
                <a:spcPct val="100000"/>
              </a:lnSpc>
              <a:spcBef>
                <a:spcPts val="0"/>
              </a:spcBef>
              <a:spcAft>
                <a:spcPts val="0"/>
              </a:spcAft>
              <a:buClr>
                <a:srgbClr val="48FFD5"/>
              </a:buClr>
              <a:buSzPts val="900"/>
              <a:buNone/>
              <a:defRPr sz="900">
                <a:solidFill>
                  <a:srgbClr val="48FFD5"/>
                </a:solidFill>
              </a:defRPr>
            </a:lvl9pPr>
          </a:lstStyle>
          <a:p>
            <a:endParaRPr/>
          </a:p>
        </p:txBody>
      </p:sp>
      <p:sp>
        <p:nvSpPr>
          <p:cNvPr id="24" name="Google Shape;24;p3"/>
          <p:cNvSpPr txBox="1">
            <a:spLocks noGrp="1"/>
          </p:cNvSpPr>
          <p:nvPr>
            <p:ph type="title" idx="15" hasCustomPrompt="1"/>
          </p:nvPr>
        </p:nvSpPr>
        <p:spPr>
          <a:xfrm>
            <a:off x="2827575" y="3694700"/>
            <a:ext cx="1176900" cy="6066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1pPr>
            <a:lvl2pPr lvl="1"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2pPr>
            <a:lvl3pPr lvl="2"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3pPr>
            <a:lvl4pPr lvl="3"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4pPr>
            <a:lvl5pPr lvl="4"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5pPr>
            <a:lvl6pPr lvl="5"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6pPr>
            <a:lvl7pPr lvl="6"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7pPr>
            <a:lvl8pPr lvl="7"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8pPr>
            <a:lvl9pPr lvl="8" rtl="0">
              <a:spcBef>
                <a:spcPts val="0"/>
              </a:spcBef>
              <a:spcAft>
                <a:spcPts val="0"/>
              </a:spcAft>
              <a:buClr>
                <a:srgbClr val="48FFD5"/>
              </a:buClr>
              <a:buSzPts val="2400"/>
              <a:buFont typeface="Roboto Black"/>
              <a:buNone/>
              <a:defRPr sz="2400" b="0">
                <a:solidFill>
                  <a:srgbClr val="48FFD5"/>
                </a:solidFill>
                <a:latin typeface="Roboto Black"/>
                <a:ea typeface="Roboto Black"/>
                <a:cs typeface="Roboto Black"/>
                <a:sym typeface="Roboto Black"/>
              </a:defRPr>
            </a:lvl9pPr>
          </a:lstStyle>
          <a:p>
            <a:r>
              <a:t>xx%</a:t>
            </a:r>
          </a:p>
        </p:txBody>
      </p:sp>
      <p:sp>
        <p:nvSpPr>
          <p:cNvPr id="25" name="Google Shape;25;p3"/>
          <p:cNvSpPr txBox="1">
            <a:spLocks noGrp="1"/>
          </p:cNvSpPr>
          <p:nvPr>
            <p:ph type="ctrTitle" idx="16"/>
          </p:nvPr>
        </p:nvSpPr>
        <p:spPr>
          <a:xfrm>
            <a:off x="643488" y="2050763"/>
            <a:ext cx="2076000" cy="196200"/>
          </a:xfrm>
          <a:prstGeom prst="rect">
            <a:avLst/>
          </a:prstGeom>
        </p:spPr>
        <p:txBody>
          <a:bodyPr spcFirstLastPara="1" wrap="square" lIns="91425" tIns="91425" rIns="91425" bIns="91425" anchor="b" anchorCtr="0">
            <a:noAutofit/>
          </a:bodyPr>
          <a:lstStyle>
            <a:lvl1pPr lvl="0" algn="r"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1pPr>
            <a:lvl2pPr lvl="1" algn="r"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2pPr>
            <a:lvl3pPr lvl="2" algn="r"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3pPr>
            <a:lvl4pPr lvl="3" algn="r"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4pPr>
            <a:lvl5pPr lvl="4" algn="r"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5pPr>
            <a:lvl6pPr lvl="5" algn="r"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6pPr>
            <a:lvl7pPr lvl="6" algn="r"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7pPr>
            <a:lvl8pPr lvl="7" algn="r"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8pPr>
            <a:lvl9pPr lvl="8" algn="r"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9pPr>
          </a:lstStyle>
          <a:p>
            <a:endParaRPr/>
          </a:p>
        </p:txBody>
      </p:sp>
      <p:sp>
        <p:nvSpPr>
          <p:cNvPr id="26" name="Google Shape;26;p3"/>
          <p:cNvSpPr txBox="1">
            <a:spLocks noGrp="1"/>
          </p:cNvSpPr>
          <p:nvPr>
            <p:ph type="ctrTitle" idx="17"/>
          </p:nvPr>
        </p:nvSpPr>
        <p:spPr>
          <a:xfrm>
            <a:off x="643488" y="2974963"/>
            <a:ext cx="2076000" cy="196200"/>
          </a:xfrm>
          <a:prstGeom prst="rect">
            <a:avLst/>
          </a:prstGeom>
        </p:spPr>
        <p:txBody>
          <a:bodyPr spcFirstLastPara="1" wrap="square" lIns="91425" tIns="91425" rIns="91425" bIns="91425" anchor="b" anchorCtr="0">
            <a:noAutofit/>
          </a:bodyPr>
          <a:lstStyle>
            <a:lvl1pPr lvl="0" algn="r"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1pPr>
            <a:lvl2pPr lvl="1" algn="r"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2pPr>
            <a:lvl3pPr lvl="2" algn="r"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3pPr>
            <a:lvl4pPr lvl="3" algn="r"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4pPr>
            <a:lvl5pPr lvl="4" algn="r"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5pPr>
            <a:lvl6pPr lvl="5" algn="r"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6pPr>
            <a:lvl7pPr lvl="6" algn="r"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7pPr>
            <a:lvl8pPr lvl="7" algn="r"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8pPr>
            <a:lvl9pPr lvl="8" algn="r"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9pPr>
          </a:lstStyle>
          <a:p>
            <a:endParaRPr/>
          </a:p>
        </p:txBody>
      </p:sp>
      <p:sp>
        <p:nvSpPr>
          <p:cNvPr id="27" name="Google Shape;27;p3"/>
          <p:cNvSpPr txBox="1">
            <a:spLocks noGrp="1"/>
          </p:cNvSpPr>
          <p:nvPr>
            <p:ph type="ctrTitle" idx="18"/>
          </p:nvPr>
        </p:nvSpPr>
        <p:spPr>
          <a:xfrm>
            <a:off x="643488" y="3863900"/>
            <a:ext cx="2076000" cy="196200"/>
          </a:xfrm>
          <a:prstGeom prst="rect">
            <a:avLst/>
          </a:prstGeom>
        </p:spPr>
        <p:txBody>
          <a:bodyPr spcFirstLastPara="1" wrap="square" lIns="91425" tIns="91425" rIns="91425" bIns="91425" anchor="b" anchorCtr="0">
            <a:noAutofit/>
          </a:bodyPr>
          <a:lstStyle>
            <a:lvl1pPr lvl="0" algn="r"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1pPr>
            <a:lvl2pPr lvl="1" algn="r"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2pPr>
            <a:lvl3pPr lvl="2" algn="r"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3pPr>
            <a:lvl4pPr lvl="3" algn="r"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4pPr>
            <a:lvl5pPr lvl="4" algn="r"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5pPr>
            <a:lvl6pPr lvl="5" algn="r"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6pPr>
            <a:lvl7pPr lvl="6" algn="r"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7pPr>
            <a:lvl8pPr lvl="7" algn="r"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8pPr>
            <a:lvl9pPr lvl="8" algn="r"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9pPr>
          </a:lstStyle>
          <a:p>
            <a:endParaRPr/>
          </a:p>
        </p:txBody>
      </p:sp>
      <p:sp>
        <p:nvSpPr>
          <p:cNvPr id="28" name="Google Shape;28;p3"/>
          <p:cNvSpPr txBox="1">
            <a:spLocks noGrp="1"/>
          </p:cNvSpPr>
          <p:nvPr>
            <p:ph type="ctrTitle" idx="19"/>
          </p:nvPr>
        </p:nvSpPr>
        <p:spPr>
          <a:xfrm>
            <a:off x="6424513" y="2050763"/>
            <a:ext cx="2076000" cy="1962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1pPr>
            <a:lvl2pPr lvl="1"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2pPr>
            <a:lvl3pPr lvl="2"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3pPr>
            <a:lvl4pPr lvl="3"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4pPr>
            <a:lvl5pPr lvl="4"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5pPr>
            <a:lvl6pPr lvl="5"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6pPr>
            <a:lvl7pPr lvl="6"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7pPr>
            <a:lvl8pPr lvl="7"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8pPr>
            <a:lvl9pPr lvl="8"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9pPr>
          </a:lstStyle>
          <a:p>
            <a:endParaRPr/>
          </a:p>
        </p:txBody>
      </p:sp>
      <p:sp>
        <p:nvSpPr>
          <p:cNvPr id="29" name="Google Shape;29;p3"/>
          <p:cNvSpPr txBox="1">
            <a:spLocks noGrp="1"/>
          </p:cNvSpPr>
          <p:nvPr>
            <p:ph type="ctrTitle" idx="20"/>
          </p:nvPr>
        </p:nvSpPr>
        <p:spPr>
          <a:xfrm>
            <a:off x="6424513" y="2974963"/>
            <a:ext cx="2076000" cy="1962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1pPr>
            <a:lvl2pPr lvl="1"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2pPr>
            <a:lvl3pPr lvl="2"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3pPr>
            <a:lvl4pPr lvl="3"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4pPr>
            <a:lvl5pPr lvl="4"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5pPr>
            <a:lvl6pPr lvl="5"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6pPr>
            <a:lvl7pPr lvl="6"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7pPr>
            <a:lvl8pPr lvl="7"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8pPr>
            <a:lvl9pPr lvl="8"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9pPr>
          </a:lstStyle>
          <a:p>
            <a:endParaRPr/>
          </a:p>
        </p:txBody>
      </p:sp>
      <p:sp>
        <p:nvSpPr>
          <p:cNvPr id="30" name="Google Shape;30;p3"/>
          <p:cNvSpPr txBox="1">
            <a:spLocks noGrp="1"/>
          </p:cNvSpPr>
          <p:nvPr>
            <p:ph type="ctrTitle" idx="21"/>
          </p:nvPr>
        </p:nvSpPr>
        <p:spPr>
          <a:xfrm>
            <a:off x="6424513" y="3863900"/>
            <a:ext cx="2076000" cy="1962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1pPr>
            <a:lvl2pPr lvl="1"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2pPr>
            <a:lvl3pPr lvl="2"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3pPr>
            <a:lvl4pPr lvl="3"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4pPr>
            <a:lvl5pPr lvl="4"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5pPr>
            <a:lvl6pPr lvl="5"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6pPr>
            <a:lvl7pPr lvl="6"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7pPr>
            <a:lvl8pPr lvl="7"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8pPr>
            <a:lvl9pPr lvl="8" rtl="0">
              <a:spcBef>
                <a:spcPts val="0"/>
              </a:spcBef>
              <a:spcAft>
                <a:spcPts val="0"/>
              </a:spcAft>
              <a:buClr>
                <a:srgbClr val="FFFFFF"/>
              </a:buClr>
              <a:buSzPts val="1200"/>
              <a:buFont typeface="Roboto Black"/>
              <a:buNone/>
              <a:defRPr sz="1200" b="0">
                <a:solidFill>
                  <a:srgbClr val="FFFFFF"/>
                </a:solidFill>
                <a:latin typeface="Roboto Black"/>
                <a:ea typeface="Roboto Black"/>
                <a:cs typeface="Roboto Black"/>
                <a:sym typeface="Roboto Black"/>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33"/>
        <p:cNvGrpSpPr/>
        <p:nvPr/>
      </p:nvGrpSpPr>
      <p:grpSpPr>
        <a:xfrm>
          <a:off x="0" y="0"/>
          <a:ext cx="0" cy="0"/>
          <a:chOff x="0" y="0"/>
          <a:chExt cx="0" cy="0"/>
        </a:xfrm>
      </p:grpSpPr>
      <p:sp>
        <p:nvSpPr>
          <p:cNvPr id="34" name="Google Shape;34;p5"/>
          <p:cNvSpPr txBox="1">
            <a:spLocks noGrp="1"/>
          </p:cNvSpPr>
          <p:nvPr>
            <p:ph type="subTitle" idx="1"/>
          </p:nvPr>
        </p:nvSpPr>
        <p:spPr>
          <a:xfrm>
            <a:off x="3443788" y="1328400"/>
            <a:ext cx="3821100" cy="572700"/>
          </a:xfrm>
          <a:prstGeom prst="rect">
            <a:avLst/>
          </a:prstGeom>
        </p:spPr>
        <p:txBody>
          <a:bodyPr spcFirstLastPara="1" wrap="square" lIns="91425" tIns="91425" rIns="91425" bIns="91425" anchor="ctr" anchorCtr="0">
            <a:noAutofit/>
          </a:bodyPr>
          <a:lstStyle>
            <a:lvl1pPr lvl="0">
              <a:lnSpc>
                <a:spcPct val="100000"/>
              </a:lnSpc>
              <a:spcBef>
                <a:spcPts val="0"/>
              </a:spcBef>
              <a:spcAft>
                <a:spcPts val="0"/>
              </a:spcAft>
              <a:buSzPts val="2500"/>
              <a:buFont typeface="Bebas Neue"/>
              <a:buNone/>
              <a:defRPr sz="2200" b="1">
                <a:latin typeface="Kodchasan"/>
                <a:ea typeface="Kodchasan"/>
                <a:cs typeface="Kodchasan"/>
                <a:sym typeface="Kodchasan"/>
              </a:defRPr>
            </a:lvl1pPr>
            <a:lvl2pPr lvl="1" algn="ctr">
              <a:lnSpc>
                <a:spcPct val="100000"/>
              </a:lnSpc>
              <a:spcBef>
                <a:spcPts val="0"/>
              </a:spcBef>
              <a:spcAft>
                <a:spcPts val="0"/>
              </a:spcAft>
              <a:buSzPts val="2500"/>
              <a:buFont typeface="Bebas Neue"/>
              <a:buNone/>
              <a:defRPr sz="2500">
                <a:latin typeface="Bebas Neue"/>
                <a:ea typeface="Bebas Neue"/>
                <a:cs typeface="Bebas Neue"/>
                <a:sym typeface="Bebas Neue"/>
              </a:defRPr>
            </a:lvl2pPr>
            <a:lvl3pPr lvl="2" algn="ctr">
              <a:lnSpc>
                <a:spcPct val="100000"/>
              </a:lnSpc>
              <a:spcBef>
                <a:spcPts val="0"/>
              </a:spcBef>
              <a:spcAft>
                <a:spcPts val="0"/>
              </a:spcAft>
              <a:buSzPts val="2500"/>
              <a:buFont typeface="Bebas Neue"/>
              <a:buNone/>
              <a:defRPr sz="2500">
                <a:latin typeface="Bebas Neue"/>
                <a:ea typeface="Bebas Neue"/>
                <a:cs typeface="Bebas Neue"/>
                <a:sym typeface="Bebas Neue"/>
              </a:defRPr>
            </a:lvl3pPr>
            <a:lvl4pPr lvl="3" algn="ctr">
              <a:lnSpc>
                <a:spcPct val="100000"/>
              </a:lnSpc>
              <a:spcBef>
                <a:spcPts val="0"/>
              </a:spcBef>
              <a:spcAft>
                <a:spcPts val="0"/>
              </a:spcAft>
              <a:buSzPts val="2500"/>
              <a:buFont typeface="Bebas Neue"/>
              <a:buNone/>
              <a:defRPr sz="2500">
                <a:latin typeface="Bebas Neue"/>
                <a:ea typeface="Bebas Neue"/>
                <a:cs typeface="Bebas Neue"/>
                <a:sym typeface="Bebas Neue"/>
              </a:defRPr>
            </a:lvl4pPr>
            <a:lvl5pPr lvl="4" algn="ctr">
              <a:lnSpc>
                <a:spcPct val="100000"/>
              </a:lnSpc>
              <a:spcBef>
                <a:spcPts val="0"/>
              </a:spcBef>
              <a:spcAft>
                <a:spcPts val="0"/>
              </a:spcAft>
              <a:buSzPts val="2500"/>
              <a:buFont typeface="Bebas Neue"/>
              <a:buNone/>
              <a:defRPr sz="2500">
                <a:latin typeface="Bebas Neue"/>
                <a:ea typeface="Bebas Neue"/>
                <a:cs typeface="Bebas Neue"/>
                <a:sym typeface="Bebas Neue"/>
              </a:defRPr>
            </a:lvl5pPr>
            <a:lvl6pPr lvl="5" algn="ctr">
              <a:lnSpc>
                <a:spcPct val="100000"/>
              </a:lnSpc>
              <a:spcBef>
                <a:spcPts val="0"/>
              </a:spcBef>
              <a:spcAft>
                <a:spcPts val="0"/>
              </a:spcAft>
              <a:buSzPts val="2500"/>
              <a:buFont typeface="Bebas Neue"/>
              <a:buNone/>
              <a:defRPr sz="2500">
                <a:latin typeface="Bebas Neue"/>
                <a:ea typeface="Bebas Neue"/>
                <a:cs typeface="Bebas Neue"/>
                <a:sym typeface="Bebas Neue"/>
              </a:defRPr>
            </a:lvl6pPr>
            <a:lvl7pPr lvl="6" algn="ctr">
              <a:lnSpc>
                <a:spcPct val="100000"/>
              </a:lnSpc>
              <a:spcBef>
                <a:spcPts val="0"/>
              </a:spcBef>
              <a:spcAft>
                <a:spcPts val="0"/>
              </a:spcAft>
              <a:buSzPts val="2500"/>
              <a:buFont typeface="Bebas Neue"/>
              <a:buNone/>
              <a:defRPr sz="2500">
                <a:latin typeface="Bebas Neue"/>
                <a:ea typeface="Bebas Neue"/>
                <a:cs typeface="Bebas Neue"/>
                <a:sym typeface="Bebas Neue"/>
              </a:defRPr>
            </a:lvl7pPr>
            <a:lvl8pPr lvl="7" algn="ctr">
              <a:lnSpc>
                <a:spcPct val="100000"/>
              </a:lnSpc>
              <a:spcBef>
                <a:spcPts val="0"/>
              </a:spcBef>
              <a:spcAft>
                <a:spcPts val="0"/>
              </a:spcAft>
              <a:buSzPts val="2500"/>
              <a:buFont typeface="Bebas Neue"/>
              <a:buNone/>
              <a:defRPr sz="2500">
                <a:latin typeface="Bebas Neue"/>
                <a:ea typeface="Bebas Neue"/>
                <a:cs typeface="Bebas Neue"/>
                <a:sym typeface="Bebas Neue"/>
              </a:defRPr>
            </a:lvl8pPr>
            <a:lvl9pPr lvl="8" algn="ctr">
              <a:lnSpc>
                <a:spcPct val="100000"/>
              </a:lnSpc>
              <a:spcBef>
                <a:spcPts val="0"/>
              </a:spcBef>
              <a:spcAft>
                <a:spcPts val="0"/>
              </a:spcAft>
              <a:buSzPts val="2500"/>
              <a:buFont typeface="Bebas Neue"/>
              <a:buNone/>
              <a:defRPr sz="2500">
                <a:latin typeface="Bebas Neue"/>
                <a:ea typeface="Bebas Neue"/>
                <a:cs typeface="Bebas Neue"/>
                <a:sym typeface="Bebas Neue"/>
              </a:defRPr>
            </a:lvl9pPr>
          </a:lstStyle>
          <a:p>
            <a:endParaRPr/>
          </a:p>
        </p:txBody>
      </p:sp>
      <p:sp>
        <p:nvSpPr>
          <p:cNvPr id="35" name="Google Shape;35;p5"/>
          <p:cNvSpPr txBox="1">
            <a:spLocks noGrp="1"/>
          </p:cNvSpPr>
          <p:nvPr>
            <p:ph type="subTitle" idx="2"/>
          </p:nvPr>
        </p:nvSpPr>
        <p:spPr>
          <a:xfrm>
            <a:off x="3443788" y="3042043"/>
            <a:ext cx="3821100" cy="5727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2500"/>
              <a:buFont typeface="Bebas Neue"/>
              <a:buNone/>
              <a:defRPr sz="2200" b="1">
                <a:latin typeface="Kodchasan"/>
                <a:ea typeface="Kodchasan"/>
                <a:cs typeface="Kodchasan"/>
                <a:sym typeface="Kodchasan"/>
              </a:defRPr>
            </a:lvl1pPr>
            <a:lvl2pPr lvl="1" algn="ctr" rtl="0">
              <a:lnSpc>
                <a:spcPct val="100000"/>
              </a:lnSpc>
              <a:spcBef>
                <a:spcPts val="0"/>
              </a:spcBef>
              <a:spcAft>
                <a:spcPts val="0"/>
              </a:spcAft>
              <a:buSzPts val="2500"/>
              <a:buFont typeface="Bebas Neue"/>
              <a:buNone/>
              <a:defRPr sz="2500">
                <a:latin typeface="Bebas Neue"/>
                <a:ea typeface="Bebas Neue"/>
                <a:cs typeface="Bebas Neue"/>
                <a:sym typeface="Bebas Neue"/>
              </a:defRPr>
            </a:lvl2pPr>
            <a:lvl3pPr lvl="2" algn="ctr" rtl="0">
              <a:lnSpc>
                <a:spcPct val="100000"/>
              </a:lnSpc>
              <a:spcBef>
                <a:spcPts val="0"/>
              </a:spcBef>
              <a:spcAft>
                <a:spcPts val="0"/>
              </a:spcAft>
              <a:buSzPts val="2500"/>
              <a:buFont typeface="Bebas Neue"/>
              <a:buNone/>
              <a:defRPr sz="2500">
                <a:latin typeface="Bebas Neue"/>
                <a:ea typeface="Bebas Neue"/>
                <a:cs typeface="Bebas Neue"/>
                <a:sym typeface="Bebas Neue"/>
              </a:defRPr>
            </a:lvl3pPr>
            <a:lvl4pPr lvl="3" algn="ctr" rtl="0">
              <a:lnSpc>
                <a:spcPct val="100000"/>
              </a:lnSpc>
              <a:spcBef>
                <a:spcPts val="0"/>
              </a:spcBef>
              <a:spcAft>
                <a:spcPts val="0"/>
              </a:spcAft>
              <a:buSzPts val="2500"/>
              <a:buFont typeface="Bebas Neue"/>
              <a:buNone/>
              <a:defRPr sz="2500">
                <a:latin typeface="Bebas Neue"/>
                <a:ea typeface="Bebas Neue"/>
                <a:cs typeface="Bebas Neue"/>
                <a:sym typeface="Bebas Neue"/>
              </a:defRPr>
            </a:lvl4pPr>
            <a:lvl5pPr lvl="4" algn="ctr" rtl="0">
              <a:lnSpc>
                <a:spcPct val="100000"/>
              </a:lnSpc>
              <a:spcBef>
                <a:spcPts val="0"/>
              </a:spcBef>
              <a:spcAft>
                <a:spcPts val="0"/>
              </a:spcAft>
              <a:buSzPts val="2500"/>
              <a:buFont typeface="Bebas Neue"/>
              <a:buNone/>
              <a:defRPr sz="2500">
                <a:latin typeface="Bebas Neue"/>
                <a:ea typeface="Bebas Neue"/>
                <a:cs typeface="Bebas Neue"/>
                <a:sym typeface="Bebas Neue"/>
              </a:defRPr>
            </a:lvl5pPr>
            <a:lvl6pPr lvl="5" algn="ctr" rtl="0">
              <a:lnSpc>
                <a:spcPct val="100000"/>
              </a:lnSpc>
              <a:spcBef>
                <a:spcPts val="0"/>
              </a:spcBef>
              <a:spcAft>
                <a:spcPts val="0"/>
              </a:spcAft>
              <a:buSzPts val="2500"/>
              <a:buFont typeface="Bebas Neue"/>
              <a:buNone/>
              <a:defRPr sz="2500">
                <a:latin typeface="Bebas Neue"/>
                <a:ea typeface="Bebas Neue"/>
                <a:cs typeface="Bebas Neue"/>
                <a:sym typeface="Bebas Neue"/>
              </a:defRPr>
            </a:lvl6pPr>
            <a:lvl7pPr lvl="6" algn="ctr" rtl="0">
              <a:lnSpc>
                <a:spcPct val="100000"/>
              </a:lnSpc>
              <a:spcBef>
                <a:spcPts val="0"/>
              </a:spcBef>
              <a:spcAft>
                <a:spcPts val="0"/>
              </a:spcAft>
              <a:buSzPts val="2500"/>
              <a:buFont typeface="Bebas Neue"/>
              <a:buNone/>
              <a:defRPr sz="2500">
                <a:latin typeface="Bebas Neue"/>
                <a:ea typeface="Bebas Neue"/>
                <a:cs typeface="Bebas Neue"/>
                <a:sym typeface="Bebas Neue"/>
              </a:defRPr>
            </a:lvl7pPr>
            <a:lvl8pPr lvl="7" algn="ctr" rtl="0">
              <a:lnSpc>
                <a:spcPct val="100000"/>
              </a:lnSpc>
              <a:spcBef>
                <a:spcPts val="0"/>
              </a:spcBef>
              <a:spcAft>
                <a:spcPts val="0"/>
              </a:spcAft>
              <a:buSzPts val="2500"/>
              <a:buFont typeface="Bebas Neue"/>
              <a:buNone/>
              <a:defRPr sz="2500">
                <a:latin typeface="Bebas Neue"/>
                <a:ea typeface="Bebas Neue"/>
                <a:cs typeface="Bebas Neue"/>
                <a:sym typeface="Bebas Neue"/>
              </a:defRPr>
            </a:lvl8pPr>
            <a:lvl9pPr lvl="8" algn="ctr" rtl="0">
              <a:lnSpc>
                <a:spcPct val="100000"/>
              </a:lnSpc>
              <a:spcBef>
                <a:spcPts val="0"/>
              </a:spcBef>
              <a:spcAft>
                <a:spcPts val="0"/>
              </a:spcAft>
              <a:buSzPts val="2500"/>
              <a:buFont typeface="Bebas Neue"/>
              <a:buNone/>
              <a:defRPr sz="2500">
                <a:latin typeface="Bebas Neue"/>
                <a:ea typeface="Bebas Neue"/>
                <a:cs typeface="Bebas Neue"/>
                <a:sym typeface="Bebas Neue"/>
              </a:defRPr>
            </a:lvl9pPr>
          </a:lstStyle>
          <a:p>
            <a:endParaRPr/>
          </a:p>
        </p:txBody>
      </p:sp>
      <p:sp>
        <p:nvSpPr>
          <p:cNvPr id="36" name="Google Shape;36;p5"/>
          <p:cNvSpPr txBox="1">
            <a:spLocks noGrp="1"/>
          </p:cNvSpPr>
          <p:nvPr>
            <p:ph type="subTitle" idx="3"/>
          </p:nvPr>
        </p:nvSpPr>
        <p:spPr>
          <a:xfrm>
            <a:off x="3443788" y="1901103"/>
            <a:ext cx="3821100" cy="9111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7" name="Google Shape;37;p5"/>
          <p:cNvSpPr txBox="1">
            <a:spLocks noGrp="1"/>
          </p:cNvSpPr>
          <p:nvPr>
            <p:ph type="subTitle" idx="4"/>
          </p:nvPr>
        </p:nvSpPr>
        <p:spPr>
          <a:xfrm>
            <a:off x="3443788" y="3614746"/>
            <a:ext cx="3821100" cy="9111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8" name="Google Shape;38;p5"/>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Tree>
    <p:extLst>
      <p:ext uri="{BB962C8B-B14F-4D97-AF65-F5344CB8AC3E}">
        <p14:creationId xmlns:p14="http://schemas.microsoft.com/office/powerpoint/2010/main" val="15858989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 TEXT + IMAGE">
  <p:cSld name="TITLE_2">
    <p:bg>
      <p:bgPr>
        <a:gradFill>
          <a:gsLst>
            <a:gs pos="0">
              <a:srgbClr val="052643"/>
            </a:gs>
            <a:gs pos="100000">
              <a:srgbClr val="041523"/>
            </a:gs>
          </a:gsLst>
          <a:path path="circle">
            <a:fillToRect l="50000" t="50000" r="50000" b="50000"/>
          </a:path>
          <a:tileRect/>
        </a:gradFill>
        <a:effectLst/>
      </p:bgPr>
    </p:bg>
    <p:spTree>
      <p:nvGrpSpPr>
        <p:cNvPr id="1" name="Shape 31"/>
        <p:cNvGrpSpPr/>
        <p:nvPr/>
      </p:nvGrpSpPr>
      <p:grpSpPr>
        <a:xfrm>
          <a:off x="0" y="0"/>
          <a:ext cx="0" cy="0"/>
          <a:chOff x="0" y="0"/>
          <a:chExt cx="0" cy="0"/>
        </a:xfrm>
      </p:grpSpPr>
      <p:sp>
        <p:nvSpPr>
          <p:cNvPr id="32" name="Google Shape;32;p4"/>
          <p:cNvSpPr txBox="1">
            <a:spLocks noGrp="1"/>
          </p:cNvSpPr>
          <p:nvPr>
            <p:ph type="ctrTitle"/>
          </p:nvPr>
        </p:nvSpPr>
        <p:spPr>
          <a:xfrm>
            <a:off x="4893700" y="1737500"/>
            <a:ext cx="3530400" cy="6066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FFFFF"/>
              </a:buClr>
              <a:buSzPts val="3600"/>
              <a:buFont typeface="Roboto Black"/>
              <a:buNone/>
              <a:defRPr sz="3600" b="0">
                <a:solidFill>
                  <a:srgbClr val="FFFFFF"/>
                </a:solidFill>
                <a:latin typeface="Roboto Black"/>
                <a:ea typeface="Roboto Black"/>
                <a:cs typeface="Roboto Black"/>
                <a:sym typeface="Roboto Black"/>
              </a:defRPr>
            </a:lvl1pPr>
            <a:lvl2pPr lvl="1" algn="ctr" rtl="0">
              <a:spcBef>
                <a:spcPts val="0"/>
              </a:spcBef>
              <a:spcAft>
                <a:spcPts val="0"/>
              </a:spcAft>
              <a:buClr>
                <a:srgbClr val="FFFFFF"/>
              </a:buClr>
              <a:buSzPts val="5200"/>
              <a:buNone/>
              <a:defRPr sz="5200">
                <a:solidFill>
                  <a:srgbClr val="FFFFFF"/>
                </a:solidFill>
              </a:defRPr>
            </a:lvl2pPr>
            <a:lvl3pPr lvl="2" algn="ctr" rtl="0">
              <a:spcBef>
                <a:spcPts val="0"/>
              </a:spcBef>
              <a:spcAft>
                <a:spcPts val="0"/>
              </a:spcAft>
              <a:buClr>
                <a:srgbClr val="FFFFFF"/>
              </a:buClr>
              <a:buSzPts val="5200"/>
              <a:buNone/>
              <a:defRPr sz="5200">
                <a:solidFill>
                  <a:srgbClr val="FFFFFF"/>
                </a:solidFill>
              </a:defRPr>
            </a:lvl3pPr>
            <a:lvl4pPr lvl="3" algn="ctr" rtl="0">
              <a:spcBef>
                <a:spcPts val="0"/>
              </a:spcBef>
              <a:spcAft>
                <a:spcPts val="0"/>
              </a:spcAft>
              <a:buClr>
                <a:srgbClr val="FFFFFF"/>
              </a:buClr>
              <a:buSzPts val="5200"/>
              <a:buNone/>
              <a:defRPr sz="5200">
                <a:solidFill>
                  <a:srgbClr val="FFFFFF"/>
                </a:solidFill>
              </a:defRPr>
            </a:lvl4pPr>
            <a:lvl5pPr lvl="4" algn="ctr" rtl="0">
              <a:spcBef>
                <a:spcPts val="0"/>
              </a:spcBef>
              <a:spcAft>
                <a:spcPts val="0"/>
              </a:spcAft>
              <a:buClr>
                <a:srgbClr val="FFFFFF"/>
              </a:buClr>
              <a:buSzPts val="5200"/>
              <a:buNone/>
              <a:defRPr sz="5200">
                <a:solidFill>
                  <a:srgbClr val="FFFFFF"/>
                </a:solidFill>
              </a:defRPr>
            </a:lvl5pPr>
            <a:lvl6pPr lvl="5" algn="ctr" rtl="0">
              <a:spcBef>
                <a:spcPts val="0"/>
              </a:spcBef>
              <a:spcAft>
                <a:spcPts val="0"/>
              </a:spcAft>
              <a:buClr>
                <a:srgbClr val="FFFFFF"/>
              </a:buClr>
              <a:buSzPts val="5200"/>
              <a:buNone/>
              <a:defRPr sz="5200">
                <a:solidFill>
                  <a:srgbClr val="FFFFFF"/>
                </a:solidFill>
              </a:defRPr>
            </a:lvl6pPr>
            <a:lvl7pPr lvl="6" algn="ctr" rtl="0">
              <a:spcBef>
                <a:spcPts val="0"/>
              </a:spcBef>
              <a:spcAft>
                <a:spcPts val="0"/>
              </a:spcAft>
              <a:buClr>
                <a:srgbClr val="FFFFFF"/>
              </a:buClr>
              <a:buSzPts val="5200"/>
              <a:buNone/>
              <a:defRPr sz="5200">
                <a:solidFill>
                  <a:srgbClr val="FFFFFF"/>
                </a:solidFill>
              </a:defRPr>
            </a:lvl7pPr>
            <a:lvl8pPr lvl="7" algn="ctr" rtl="0">
              <a:spcBef>
                <a:spcPts val="0"/>
              </a:spcBef>
              <a:spcAft>
                <a:spcPts val="0"/>
              </a:spcAft>
              <a:buClr>
                <a:srgbClr val="FFFFFF"/>
              </a:buClr>
              <a:buSzPts val="5200"/>
              <a:buNone/>
              <a:defRPr sz="5200">
                <a:solidFill>
                  <a:srgbClr val="FFFFFF"/>
                </a:solidFill>
              </a:defRPr>
            </a:lvl8pPr>
            <a:lvl9pPr lvl="8" algn="ctr" rtl="0">
              <a:spcBef>
                <a:spcPts val="0"/>
              </a:spcBef>
              <a:spcAft>
                <a:spcPts val="0"/>
              </a:spcAft>
              <a:buClr>
                <a:srgbClr val="FFFFFF"/>
              </a:buClr>
              <a:buSzPts val="5200"/>
              <a:buNone/>
              <a:defRPr sz="5200">
                <a:solidFill>
                  <a:srgbClr val="FFFFFF"/>
                </a:solidFill>
              </a:defRPr>
            </a:lvl9pPr>
          </a:lstStyle>
          <a:p>
            <a:endParaRPr/>
          </a:p>
        </p:txBody>
      </p:sp>
      <p:sp>
        <p:nvSpPr>
          <p:cNvPr id="33" name="Google Shape;33;p4"/>
          <p:cNvSpPr txBox="1">
            <a:spLocks noGrp="1"/>
          </p:cNvSpPr>
          <p:nvPr>
            <p:ph type="subTitle" idx="1"/>
          </p:nvPr>
        </p:nvSpPr>
        <p:spPr>
          <a:xfrm>
            <a:off x="4893700" y="2746375"/>
            <a:ext cx="3457500" cy="1420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FFFFFF"/>
              </a:buClr>
              <a:buSzPts val="1100"/>
              <a:buNone/>
              <a:defRPr sz="1100">
                <a:solidFill>
                  <a:srgbClr val="FFFFFF"/>
                </a:solidFill>
              </a:defRPr>
            </a:lvl1pPr>
            <a:lvl2pPr lvl="1" rtl="0">
              <a:lnSpc>
                <a:spcPct val="100000"/>
              </a:lnSpc>
              <a:spcBef>
                <a:spcPts val="0"/>
              </a:spcBef>
              <a:spcAft>
                <a:spcPts val="0"/>
              </a:spcAft>
              <a:buClr>
                <a:srgbClr val="FFFFFF"/>
              </a:buClr>
              <a:buSzPts val="1200"/>
              <a:buFont typeface="Roboto Mono Thin"/>
              <a:buNone/>
              <a:defRPr sz="1200">
                <a:solidFill>
                  <a:srgbClr val="FFFFFF"/>
                </a:solidFill>
                <a:latin typeface="Roboto Mono Thin"/>
                <a:ea typeface="Roboto Mono Thin"/>
                <a:cs typeface="Roboto Mono Thin"/>
                <a:sym typeface="Roboto Mono Thin"/>
              </a:defRPr>
            </a:lvl2pPr>
            <a:lvl3pPr lvl="2" rtl="0">
              <a:lnSpc>
                <a:spcPct val="100000"/>
              </a:lnSpc>
              <a:spcBef>
                <a:spcPts val="0"/>
              </a:spcBef>
              <a:spcAft>
                <a:spcPts val="0"/>
              </a:spcAft>
              <a:buClr>
                <a:srgbClr val="FFFFFF"/>
              </a:buClr>
              <a:buSzPts val="1200"/>
              <a:buFont typeface="Roboto Mono Thin"/>
              <a:buNone/>
              <a:defRPr sz="1200">
                <a:solidFill>
                  <a:srgbClr val="FFFFFF"/>
                </a:solidFill>
                <a:latin typeface="Roboto Mono Thin"/>
                <a:ea typeface="Roboto Mono Thin"/>
                <a:cs typeface="Roboto Mono Thin"/>
                <a:sym typeface="Roboto Mono Thin"/>
              </a:defRPr>
            </a:lvl3pPr>
            <a:lvl4pPr lvl="3" rtl="0">
              <a:lnSpc>
                <a:spcPct val="100000"/>
              </a:lnSpc>
              <a:spcBef>
                <a:spcPts val="0"/>
              </a:spcBef>
              <a:spcAft>
                <a:spcPts val="0"/>
              </a:spcAft>
              <a:buClr>
                <a:srgbClr val="FFFFFF"/>
              </a:buClr>
              <a:buSzPts val="1200"/>
              <a:buFont typeface="Roboto Mono Thin"/>
              <a:buNone/>
              <a:defRPr sz="1200">
                <a:solidFill>
                  <a:srgbClr val="FFFFFF"/>
                </a:solidFill>
                <a:latin typeface="Roboto Mono Thin"/>
                <a:ea typeface="Roboto Mono Thin"/>
                <a:cs typeface="Roboto Mono Thin"/>
                <a:sym typeface="Roboto Mono Thin"/>
              </a:defRPr>
            </a:lvl4pPr>
            <a:lvl5pPr lvl="4" rtl="0">
              <a:lnSpc>
                <a:spcPct val="100000"/>
              </a:lnSpc>
              <a:spcBef>
                <a:spcPts val="0"/>
              </a:spcBef>
              <a:spcAft>
                <a:spcPts val="0"/>
              </a:spcAft>
              <a:buClr>
                <a:srgbClr val="FFFFFF"/>
              </a:buClr>
              <a:buSzPts val="1200"/>
              <a:buFont typeface="Roboto Mono Thin"/>
              <a:buNone/>
              <a:defRPr sz="1200">
                <a:solidFill>
                  <a:srgbClr val="FFFFFF"/>
                </a:solidFill>
                <a:latin typeface="Roboto Mono Thin"/>
                <a:ea typeface="Roboto Mono Thin"/>
                <a:cs typeface="Roboto Mono Thin"/>
                <a:sym typeface="Roboto Mono Thin"/>
              </a:defRPr>
            </a:lvl5pPr>
            <a:lvl6pPr lvl="5" rtl="0">
              <a:lnSpc>
                <a:spcPct val="100000"/>
              </a:lnSpc>
              <a:spcBef>
                <a:spcPts val="0"/>
              </a:spcBef>
              <a:spcAft>
                <a:spcPts val="0"/>
              </a:spcAft>
              <a:buClr>
                <a:srgbClr val="FFFFFF"/>
              </a:buClr>
              <a:buSzPts val="1200"/>
              <a:buFont typeface="Roboto Mono Thin"/>
              <a:buNone/>
              <a:defRPr sz="1200">
                <a:solidFill>
                  <a:srgbClr val="FFFFFF"/>
                </a:solidFill>
                <a:latin typeface="Roboto Mono Thin"/>
                <a:ea typeface="Roboto Mono Thin"/>
                <a:cs typeface="Roboto Mono Thin"/>
                <a:sym typeface="Roboto Mono Thin"/>
              </a:defRPr>
            </a:lvl6pPr>
            <a:lvl7pPr lvl="6" rtl="0">
              <a:lnSpc>
                <a:spcPct val="100000"/>
              </a:lnSpc>
              <a:spcBef>
                <a:spcPts val="0"/>
              </a:spcBef>
              <a:spcAft>
                <a:spcPts val="0"/>
              </a:spcAft>
              <a:buClr>
                <a:srgbClr val="FFFFFF"/>
              </a:buClr>
              <a:buSzPts val="1200"/>
              <a:buFont typeface="Roboto Mono Thin"/>
              <a:buNone/>
              <a:defRPr sz="1200">
                <a:solidFill>
                  <a:srgbClr val="FFFFFF"/>
                </a:solidFill>
                <a:latin typeface="Roboto Mono Thin"/>
                <a:ea typeface="Roboto Mono Thin"/>
                <a:cs typeface="Roboto Mono Thin"/>
                <a:sym typeface="Roboto Mono Thin"/>
              </a:defRPr>
            </a:lvl7pPr>
            <a:lvl8pPr lvl="7" rtl="0">
              <a:lnSpc>
                <a:spcPct val="100000"/>
              </a:lnSpc>
              <a:spcBef>
                <a:spcPts val="0"/>
              </a:spcBef>
              <a:spcAft>
                <a:spcPts val="0"/>
              </a:spcAft>
              <a:buClr>
                <a:srgbClr val="FFFFFF"/>
              </a:buClr>
              <a:buSzPts val="1200"/>
              <a:buFont typeface="Roboto Mono Thin"/>
              <a:buNone/>
              <a:defRPr sz="1200">
                <a:solidFill>
                  <a:srgbClr val="FFFFFF"/>
                </a:solidFill>
                <a:latin typeface="Roboto Mono Thin"/>
                <a:ea typeface="Roboto Mono Thin"/>
                <a:cs typeface="Roboto Mono Thin"/>
                <a:sym typeface="Roboto Mono Thin"/>
              </a:defRPr>
            </a:lvl8pPr>
            <a:lvl9pPr lvl="8" rtl="0">
              <a:lnSpc>
                <a:spcPct val="100000"/>
              </a:lnSpc>
              <a:spcBef>
                <a:spcPts val="0"/>
              </a:spcBef>
              <a:spcAft>
                <a:spcPts val="0"/>
              </a:spcAft>
              <a:buClr>
                <a:srgbClr val="FFFFFF"/>
              </a:buClr>
              <a:buSzPts val="1200"/>
              <a:buFont typeface="Roboto Mono Thin"/>
              <a:buNone/>
              <a:defRPr sz="1200">
                <a:solidFill>
                  <a:srgbClr val="FFFFFF"/>
                </a:solidFill>
                <a:latin typeface="Roboto Mono Thin"/>
                <a:ea typeface="Roboto Mono Thin"/>
                <a:cs typeface="Roboto Mono Thin"/>
                <a:sym typeface="Roboto Mono Thin"/>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IMAGE">
  <p:cSld name="TITLE_1_1_2_1">
    <p:bg>
      <p:bgPr>
        <a:gradFill>
          <a:gsLst>
            <a:gs pos="0">
              <a:srgbClr val="052643"/>
            </a:gs>
            <a:gs pos="100000">
              <a:srgbClr val="041523"/>
            </a:gs>
          </a:gsLst>
          <a:path path="circle">
            <a:fillToRect l="50000" t="50000" r="50000" b="50000"/>
          </a:path>
          <a:tileRect/>
        </a:gradFill>
        <a:effectLst/>
      </p:bgPr>
    </p:bg>
    <p:spTree>
      <p:nvGrpSpPr>
        <p:cNvPr id="1" name="Shape 64"/>
        <p:cNvGrpSpPr/>
        <p:nvPr/>
      </p:nvGrpSpPr>
      <p:grpSpPr>
        <a:xfrm>
          <a:off x="0" y="0"/>
          <a:ext cx="0" cy="0"/>
          <a:chOff x="0" y="0"/>
          <a:chExt cx="0" cy="0"/>
        </a:xfrm>
      </p:grpSpPr>
      <p:sp>
        <p:nvSpPr>
          <p:cNvPr id="65" name="Google Shape;65;p10"/>
          <p:cNvSpPr txBox="1">
            <a:spLocks noGrp="1"/>
          </p:cNvSpPr>
          <p:nvPr>
            <p:ph type="ctrTitle"/>
          </p:nvPr>
        </p:nvSpPr>
        <p:spPr>
          <a:xfrm>
            <a:off x="311700" y="644550"/>
            <a:ext cx="8520600" cy="606600"/>
          </a:xfrm>
          <a:prstGeom prst="rect">
            <a:avLst/>
          </a:prstGeom>
        </p:spPr>
        <p:txBody>
          <a:bodyPr spcFirstLastPara="1" wrap="square" lIns="91425" tIns="91425" rIns="91425" bIns="91425" anchor="b" anchorCtr="0">
            <a:noAutofit/>
          </a:bodyPr>
          <a:lstStyle>
            <a:lvl1pPr lvl="0" algn="ctr" rtl="0">
              <a:spcBef>
                <a:spcPts val="0"/>
              </a:spcBef>
              <a:spcAft>
                <a:spcPts val="0"/>
              </a:spcAft>
              <a:buClr>
                <a:srgbClr val="FFFFFF"/>
              </a:buClr>
              <a:buSzPts val="3000"/>
              <a:buFont typeface="Roboto Black"/>
              <a:buNone/>
              <a:defRPr sz="3000" b="0">
                <a:solidFill>
                  <a:srgbClr val="FFFFFF"/>
                </a:solidFill>
                <a:latin typeface="Roboto Black"/>
                <a:ea typeface="Roboto Black"/>
                <a:cs typeface="Roboto Black"/>
                <a:sym typeface="Roboto Black"/>
              </a:defRPr>
            </a:lvl1pPr>
            <a:lvl2pPr lvl="1" algn="ctr" rtl="0">
              <a:spcBef>
                <a:spcPts val="0"/>
              </a:spcBef>
              <a:spcAft>
                <a:spcPts val="0"/>
              </a:spcAft>
              <a:buClr>
                <a:srgbClr val="FFFFFF"/>
              </a:buClr>
              <a:buSzPts val="5200"/>
              <a:buNone/>
              <a:defRPr sz="5200">
                <a:solidFill>
                  <a:srgbClr val="FFFFFF"/>
                </a:solidFill>
              </a:defRPr>
            </a:lvl2pPr>
            <a:lvl3pPr lvl="2" algn="ctr" rtl="0">
              <a:spcBef>
                <a:spcPts val="0"/>
              </a:spcBef>
              <a:spcAft>
                <a:spcPts val="0"/>
              </a:spcAft>
              <a:buClr>
                <a:srgbClr val="FFFFFF"/>
              </a:buClr>
              <a:buSzPts val="5200"/>
              <a:buNone/>
              <a:defRPr sz="5200">
                <a:solidFill>
                  <a:srgbClr val="FFFFFF"/>
                </a:solidFill>
              </a:defRPr>
            </a:lvl3pPr>
            <a:lvl4pPr lvl="3" algn="ctr" rtl="0">
              <a:spcBef>
                <a:spcPts val="0"/>
              </a:spcBef>
              <a:spcAft>
                <a:spcPts val="0"/>
              </a:spcAft>
              <a:buClr>
                <a:srgbClr val="FFFFFF"/>
              </a:buClr>
              <a:buSzPts val="5200"/>
              <a:buNone/>
              <a:defRPr sz="5200">
                <a:solidFill>
                  <a:srgbClr val="FFFFFF"/>
                </a:solidFill>
              </a:defRPr>
            </a:lvl4pPr>
            <a:lvl5pPr lvl="4" algn="ctr" rtl="0">
              <a:spcBef>
                <a:spcPts val="0"/>
              </a:spcBef>
              <a:spcAft>
                <a:spcPts val="0"/>
              </a:spcAft>
              <a:buClr>
                <a:srgbClr val="FFFFFF"/>
              </a:buClr>
              <a:buSzPts val="5200"/>
              <a:buNone/>
              <a:defRPr sz="5200">
                <a:solidFill>
                  <a:srgbClr val="FFFFFF"/>
                </a:solidFill>
              </a:defRPr>
            </a:lvl5pPr>
            <a:lvl6pPr lvl="5" algn="ctr" rtl="0">
              <a:spcBef>
                <a:spcPts val="0"/>
              </a:spcBef>
              <a:spcAft>
                <a:spcPts val="0"/>
              </a:spcAft>
              <a:buClr>
                <a:srgbClr val="FFFFFF"/>
              </a:buClr>
              <a:buSzPts val="5200"/>
              <a:buNone/>
              <a:defRPr sz="5200">
                <a:solidFill>
                  <a:srgbClr val="FFFFFF"/>
                </a:solidFill>
              </a:defRPr>
            </a:lvl6pPr>
            <a:lvl7pPr lvl="6" algn="ctr" rtl="0">
              <a:spcBef>
                <a:spcPts val="0"/>
              </a:spcBef>
              <a:spcAft>
                <a:spcPts val="0"/>
              </a:spcAft>
              <a:buClr>
                <a:srgbClr val="FFFFFF"/>
              </a:buClr>
              <a:buSzPts val="5200"/>
              <a:buNone/>
              <a:defRPr sz="5200">
                <a:solidFill>
                  <a:srgbClr val="FFFFFF"/>
                </a:solidFill>
              </a:defRPr>
            </a:lvl7pPr>
            <a:lvl8pPr lvl="7" algn="ctr" rtl="0">
              <a:spcBef>
                <a:spcPts val="0"/>
              </a:spcBef>
              <a:spcAft>
                <a:spcPts val="0"/>
              </a:spcAft>
              <a:buClr>
                <a:srgbClr val="FFFFFF"/>
              </a:buClr>
              <a:buSzPts val="5200"/>
              <a:buNone/>
              <a:defRPr sz="5200">
                <a:solidFill>
                  <a:srgbClr val="FFFFFF"/>
                </a:solidFill>
              </a:defRPr>
            </a:lvl8pPr>
            <a:lvl9pPr lvl="8" algn="ctr" rtl="0">
              <a:spcBef>
                <a:spcPts val="0"/>
              </a:spcBef>
              <a:spcAft>
                <a:spcPts val="0"/>
              </a:spcAft>
              <a:buClr>
                <a:srgbClr val="FFFFFF"/>
              </a:buClr>
              <a:buSzPts val="5200"/>
              <a:buNone/>
              <a:defRPr sz="5200">
                <a:solidFill>
                  <a:srgbClr val="FFFFFF"/>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SLIDE" type="blank">
  <p:cSld name="BLANK">
    <p:bg>
      <p:bgPr>
        <a:solidFill>
          <a:srgbClr val="FFFFFF"/>
        </a:solidFill>
        <a:effectLst/>
      </p:bgPr>
    </p:bg>
    <p:spTree>
      <p:nvGrpSpPr>
        <p:cNvPr id="1" name="Shape 96"/>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46"/>
        <p:cNvGrpSpPr/>
        <p:nvPr/>
      </p:nvGrpSpPr>
      <p:grpSpPr>
        <a:xfrm>
          <a:off x="0" y="0"/>
          <a:ext cx="0" cy="0"/>
          <a:chOff x="0" y="0"/>
          <a:chExt cx="0" cy="0"/>
        </a:xfrm>
      </p:grpSpPr>
      <p:sp>
        <p:nvSpPr>
          <p:cNvPr id="47" name="Google Shape;47;p9"/>
          <p:cNvSpPr/>
          <p:nvPr/>
        </p:nvSpPr>
        <p:spPr>
          <a:xfrm>
            <a:off x="2134175" y="3809825"/>
            <a:ext cx="4953000" cy="199500"/>
          </a:xfrm>
          <a:prstGeom prst="ellipse">
            <a:avLst/>
          </a:prstGeom>
          <a:gradFill>
            <a:gsLst>
              <a:gs pos="0">
                <a:srgbClr val="FFFFFF">
                  <a:alpha val="0"/>
                </a:srgbClr>
              </a:gs>
              <a:gs pos="50000">
                <a:srgbClr val="010101">
                  <a:alpha val="55686"/>
                </a:srgbClr>
              </a:gs>
              <a:gs pos="100000">
                <a:srgbClr val="FFFFFF">
                  <a:alpha val="0"/>
                </a:srgbClr>
              </a:gs>
            </a:gsLst>
            <a:lin ang="10800025" scaled="0"/>
          </a:gradFill>
          <a:ln>
            <a:noFill/>
          </a:ln>
          <a:effectLst>
            <a:outerShdw blurRad="114300" dist="952500" dir="6900000" algn="bl" rotWithShape="0">
              <a:srgbClr val="000000"/>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8" name="Google Shape;48;p9"/>
          <p:cNvGrpSpPr/>
          <p:nvPr/>
        </p:nvGrpSpPr>
        <p:grpSpPr>
          <a:xfrm>
            <a:off x="895320" y="709197"/>
            <a:ext cx="7299789" cy="3641931"/>
            <a:chOff x="895320" y="709197"/>
            <a:chExt cx="7299789" cy="3641931"/>
          </a:xfrm>
        </p:grpSpPr>
        <p:sp>
          <p:nvSpPr>
            <p:cNvPr id="49" name="Google Shape;49;p9"/>
            <p:cNvSpPr/>
            <p:nvPr/>
          </p:nvSpPr>
          <p:spPr>
            <a:xfrm>
              <a:off x="897979" y="709197"/>
              <a:ext cx="7294495" cy="3641931"/>
            </a:xfrm>
            <a:custGeom>
              <a:avLst/>
              <a:gdLst/>
              <a:ahLst/>
              <a:cxnLst/>
              <a:rect l="l" t="t" r="r" b="b"/>
              <a:pathLst>
                <a:path w="54884" h="27402" extrusionOk="0">
                  <a:moveTo>
                    <a:pt x="53573" y="23269"/>
                  </a:moveTo>
                  <a:cubicBezTo>
                    <a:pt x="54319" y="23047"/>
                    <a:pt x="54843" y="22361"/>
                    <a:pt x="54884" y="21555"/>
                  </a:cubicBezTo>
                  <a:lnTo>
                    <a:pt x="54884" y="5848"/>
                  </a:lnTo>
                  <a:cubicBezTo>
                    <a:pt x="54843" y="5062"/>
                    <a:pt x="54319" y="4376"/>
                    <a:pt x="53573" y="4134"/>
                  </a:cubicBezTo>
                  <a:cubicBezTo>
                    <a:pt x="53573" y="4134"/>
                    <a:pt x="38149" y="1"/>
                    <a:pt x="27261" y="1"/>
                  </a:cubicBezTo>
                  <a:cubicBezTo>
                    <a:pt x="16373" y="1"/>
                    <a:pt x="1291" y="4134"/>
                    <a:pt x="1291" y="4134"/>
                  </a:cubicBezTo>
                  <a:cubicBezTo>
                    <a:pt x="545" y="4376"/>
                    <a:pt x="21" y="5062"/>
                    <a:pt x="1" y="5848"/>
                  </a:cubicBezTo>
                  <a:lnTo>
                    <a:pt x="1" y="21555"/>
                  </a:lnTo>
                  <a:cubicBezTo>
                    <a:pt x="21" y="22361"/>
                    <a:pt x="545" y="23047"/>
                    <a:pt x="1291" y="23289"/>
                  </a:cubicBezTo>
                  <a:cubicBezTo>
                    <a:pt x="1291" y="23289"/>
                    <a:pt x="16373" y="27402"/>
                    <a:pt x="27261" y="27402"/>
                  </a:cubicBezTo>
                  <a:cubicBezTo>
                    <a:pt x="38149" y="27402"/>
                    <a:pt x="53573" y="23269"/>
                    <a:pt x="53573" y="23269"/>
                  </a:cubicBezTo>
                  <a:close/>
                </a:path>
              </a:pathLst>
            </a:custGeom>
            <a:gradFill>
              <a:gsLst>
                <a:gs pos="0">
                  <a:srgbClr val="0A3250">
                    <a:alpha val="7870"/>
                  </a:srgbClr>
                </a:gs>
                <a:gs pos="100000">
                  <a:srgbClr val="010101">
                    <a:alpha val="7870"/>
                  </a:srgbClr>
                </a:gs>
              </a:gsLst>
              <a:lin ang="5400700" scaled="0"/>
            </a:gradFill>
            <a:ln w="28575" cap="flat" cmpd="sng">
              <a:solidFill>
                <a:srgbClr val="FFFFFF"/>
              </a:solidFill>
              <a:prstDash val="solid"/>
              <a:round/>
              <a:headEnd type="none" w="sm" len="sm"/>
              <a:tailEnd type="none" w="sm" len="sm"/>
            </a:ln>
            <a:effectLst>
              <a:outerShdw blurRad="128588" dist="19050" algn="bl" rotWithShape="0">
                <a:schemeClr val="lt2"/>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9"/>
            <p:cNvSpPr/>
            <p:nvPr/>
          </p:nvSpPr>
          <p:spPr>
            <a:xfrm>
              <a:off x="895320" y="792397"/>
              <a:ext cx="2663865" cy="2961179"/>
            </a:xfrm>
            <a:custGeom>
              <a:avLst/>
              <a:gdLst/>
              <a:ahLst/>
              <a:cxnLst/>
              <a:rect l="l" t="t" r="r" b="b"/>
              <a:pathLst>
                <a:path w="20043" h="22280" extrusionOk="0">
                  <a:moveTo>
                    <a:pt x="1291" y="3629"/>
                  </a:moveTo>
                  <a:cubicBezTo>
                    <a:pt x="545" y="3871"/>
                    <a:pt x="41" y="4557"/>
                    <a:pt x="1" y="5323"/>
                  </a:cubicBezTo>
                  <a:lnTo>
                    <a:pt x="1" y="20788"/>
                  </a:lnTo>
                  <a:cubicBezTo>
                    <a:pt x="21" y="21393"/>
                    <a:pt x="344" y="21957"/>
                    <a:pt x="868" y="22280"/>
                  </a:cubicBezTo>
                  <a:lnTo>
                    <a:pt x="20042" y="0"/>
                  </a:lnTo>
                  <a:cubicBezTo>
                    <a:pt x="10768" y="1048"/>
                    <a:pt x="1291" y="3629"/>
                    <a:pt x="1291" y="3629"/>
                  </a:cubicBezTo>
                  <a:close/>
                </a:path>
              </a:pathLst>
            </a:custGeom>
            <a:gradFill>
              <a:gsLst>
                <a:gs pos="0">
                  <a:srgbClr val="00FFFF">
                    <a:alpha val="14901"/>
                    <a:alpha val="7870"/>
                  </a:srgbClr>
                </a:gs>
                <a:gs pos="100000">
                  <a:srgbClr val="FFFFFF">
                    <a:alpha val="0"/>
                    <a:alpha val="7870"/>
                  </a:srgbClr>
                </a:gs>
              </a:gsLst>
              <a:lin ang="1619866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9"/>
            <p:cNvSpPr/>
            <p:nvPr/>
          </p:nvSpPr>
          <p:spPr>
            <a:xfrm>
              <a:off x="4810487" y="1132638"/>
              <a:ext cx="3384622" cy="3210514"/>
            </a:xfrm>
            <a:custGeom>
              <a:avLst/>
              <a:gdLst/>
              <a:ahLst/>
              <a:cxnLst/>
              <a:rect l="l" t="t" r="r" b="b"/>
              <a:pathLst>
                <a:path w="25466" h="24156" extrusionOk="0">
                  <a:moveTo>
                    <a:pt x="24175" y="19921"/>
                  </a:moveTo>
                  <a:cubicBezTo>
                    <a:pt x="24921" y="19679"/>
                    <a:pt x="25425" y="18994"/>
                    <a:pt x="25466" y="18228"/>
                  </a:cubicBezTo>
                  <a:lnTo>
                    <a:pt x="25466" y="2763"/>
                  </a:lnTo>
                  <a:cubicBezTo>
                    <a:pt x="25425" y="1997"/>
                    <a:pt x="24901" y="1311"/>
                    <a:pt x="24175" y="1089"/>
                  </a:cubicBezTo>
                  <a:cubicBezTo>
                    <a:pt x="24175" y="1089"/>
                    <a:pt x="22441" y="626"/>
                    <a:pt x="19760" y="1"/>
                  </a:cubicBezTo>
                  <a:lnTo>
                    <a:pt x="0" y="24155"/>
                  </a:lnTo>
                  <a:cubicBezTo>
                    <a:pt x="10525" y="23732"/>
                    <a:pt x="24175" y="19921"/>
                    <a:pt x="24175" y="19921"/>
                  </a:cubicBezTo>
                  <a:close/>
                </a:path>
              </a:pathLst>
            </a:custGeom>
            <a:gradFill>
              <a:gsLst>
                <a:gs pos="0">
                  <a:srgbClr val="00FFFF">
                    <a:alpha val="14901"/>
                    <a:alpha val="7870"/>
                  </a:srgbClr>
                </a:gs>
                <a:gs pos="100000">
                  <a:srgbClr val="FFFFFF">
                    <a:alpha val="0"/>
                    <a:alpha val="7870"/>
                  </a:srgbClr>
                </a:gs>
              </a:gsLst>
              <a:lin ang="1619866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 name="Google Shape;52;p9"/>
          <p:cNvSpPr txBox="1">
            <a:spLocks noGrp="1"/>
          </p:cNvSpPr>
          <p:nvPr>
            <p:ph type="title"/>
          </p:nvPr>
        </p:nvSpPr>
        <p:spPr>
          <a:xfrm>
            <a:off x="720000" y="1433536"/>
            <a:ext cx="77040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45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53" name="Google Shape;53;p9"/>
          <p:cNvSpPr txBox="1">
            <a:spLocks noGrp="1"/>
          </p:cNvSpPr>
          <p:nvPr>
            <p:ph type="subTitle" idx="1"/>
          </p:nvPr>
        </p:nvSpPr>
        <p:spPr>
          <a:xfrm>
            <a:off x="2241550" y="2414872"/>
            <a:ext cx="4661100" cy="129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600"/>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Tree>
    <p:extLst>
      <p:ext uri="{BB962C8B-B14F-4D97-AF65-F5344CB8AC3E}">
        <p14:creationId xmlns:p14="http://schemas.microsoft.com/office/powerpoint/2010/main" val="5142243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161"/>
        <p:cNvGrpSpPr/>
        <p:nvPr/>
      </p:nvGrpSpPr>
      <p:grpSpPr>
        <a:xfrm>
          <a:off x="0" y="0"/>
          <a:ext cx="0" cy="0"/>
          <a:chOff x="0" y="0"/>
          <a:chExt cx="0" cy="0"/>
        </a:xfrm>
      </p:grpSpPr>
      <p:sp>
        <p:nvSpPr>
          <p:cNvPr id="162" name="Google Shape;162;p28"/>
          <p:cNvSpPr/>
          <p:nvPr/>
        </p:nvSpPr>
        <p:spPr>
          <a:xfrm>
            <a:off x="1475863" y="3809825"/>
            <a:ext cx="6269700" cy="199500"/>
          </a:xfrm>
          <a:prstGeom prst="ellipse">
            <a:avLst/>
          </a:prstGeom>
          <a:gradFill>
            <a:gsLst>
              <a:gs pos="0">
                <a:srgbClr val="FFFFFF">
                  <a:alpha val="0"/>
                </a:srgbClr>
              </a:gs>
              <a:gs pos="50000">
                <a:srgbClr val="010101">
                  <a:alpha val="55686"/>
                </a:srgbClr>
              </a:gs>
              <a:gs pos="100000">
                <a:srgbClr val="FFFFFF">
                  <a:alpha val="0"/>
                </a:srgbClr>
              </a:gs>
            </a:gsLst>
            <a:lin ang="10800025" scaled="0"/>
          </a:gradFill>
          <a:ln>
            <a:noFill/>
          </a:ln>
          <a:effectLst>
            <a:outerShdw blurRad="114300" dist="952500" dir="6900000" algn="bl" rotWithShape="0">
              <a:srgbClr val="000000"/>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63" name="Google Shape;163;p28"/>
          <p:cNvGrpSpPr/>
          <p:nvPr/>
        </p:nvGrpSpPr>
        <p:grpSpPr>
          <a:xfrm>
            <a:off x="481277" y="1307513"/>
            <a:ext cx="8181460" cy="3309394"/>
            <a:chOff x="733913" y="1271159"/>
            <a:chExt cx="3663231" cy="1493948"/>
          </a:xfrm>
        </p:grpSpPr>
        <p:sp>
          <p:nvSpPr>
            <p:cNvPr id="164" name="Google Shape;164;p28"/>
            <p:cNvSpPr/>
            <p:nvPr/>
          </p:nvSpPr>
          <p:spPr>
            <a:xfrm>
              <a:off x="733913" y="1271159"/>
              <a:ext cx="3663231" cy="1486999"/>
            </a:xfrm>
            <a:custGeom>
              <a:avLst/>
              <a:gdLst/>
              <a:ahLst/>
              <a:cxnLst/>
              <a:rect l="l" t="t" r="r" b="b"/>
              <a:pathLst>
                <a:path w="74562" h="17119" extrusionOk="0">
                  <a:moveTo>
                    <a:pt x="0" y="0"/>
                  </a:moveTo>
                  <a:lnTo>
                    <a:pt x="74561" y="0"/>
                  </a:lnTo>
                  <a:lnTo>
                    <a:pt x="74561" y="17118"/>
                  </a:lnTo>
                  <a:lnTo>
                    <a:pt x="0" y="17118"/>
                  </a:lnTo>
                  <a:close/>
                </a:path>
              </a:pathLst>
            </a:custGeom>
            <a:gradFill>
              <a:gsLst>
                <a:gs pos="0">
                  <a:srgbClr val="0A3250">
                    <a:alpha val="7870"/>
                  </a:srgbClr>
                </a:gs>
                <a:gs pos="100000">
                  <a:srgbClr val="010101">
                    <a:alpha val="7870"/>
                  </a:srgbClr>
                </a:gs>
              </a:gsLst>
              <a:lin ang="5400700" scaled="0"/>
            </a:gradFill>
            <a:ln w="28575" cap="flat" cmpd="sng">
              <a:solidFill>
                <a:schemeClr val="lt1"/>
              </a:solidFill>
              <a:prstDash val="solid"/>
              <a:round/>
              <a:headEnd type="none" w="sm" len="sm"/>
              <a:tailEnd type="none" w="sm" len="sm"/>
            </a:ln>
            <a:effectLst>
              <a:outerShdw blurRad="114300" dist="19050" algn="bl" rotWithShape="0">
                <a:schemeClr val="lt2"/>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p28"/>
            <p:cNvSpPr/>
            <p:nvPr/>
          </p:nvSpPr>
          <p:spPr>
            <a:xfrm>
              <a:off x="733913" y="1271159"/>
              <a:ext cx="710272" cy="1476489"/>
            </a:xfrm>
            <a:custGeom>
              <a:avLst/>
              <a:gdLst/>
              <a:ahLst/>
              <a:cxnLst/>
              <a:rect l="l" t="t" r="r" b="b"/>
              <a:pathLst>
                <a:path w="14457" h="16998" extrusionOk="0">
                  <a:moveTo>
                    <a:pt x="0" y="0"/>
                  </a:moveTo>
                  <a:lnTo>
                    <a:pt x="0" y="16997"/>
                  </a:lnTo>
                  <a:lnTo>
                    <a:pt x="14457" y="0"/>
                  </a:lnTo>
                  <a:close/>
                </a:path>
              </a:pathLst>
            </a:custGeom>
            <a:gradFill>
              <a:gsLst>
                <a:gs pos="0">
                  <a:srgbClr val="00FFFF">
                    <a:alpha val="14901"/>
                    <a:alpha val="7870"/>
                  </a:srgbClr>
                </a:gs>
                <a:gs pos="100000">
                  <a:srgbClr val="FFFFFF">
                    <a:alpha val="0"/>
                    <a:alpha val="7870"/>
                  </a:srgbClr>
                </a:gs>
              </a:gsLst>
              <a:lin ang="1619866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166;p28"/>
            <p:cNvSpPr/>
            <p:nvPr/>
          </p:nvSpPr>
          <p:spPr>
            <a:xfrm>
              <a:off x="3217222" y="1271159"/>
              <a:ext cx="1179857" cy="1493948"/>
            </a:xfrm>
            <a:custGeom>
              <a:avLst/>
              <a:gdLst/>
              <a:ahLst/>
              <a:cxnLst/>
              <a:rect l="l" t="t" r="r" b="b"/>
              <a:pathLst>
                <a:path w="24015" h="17199" extrusionOk="0">
                  <a:moveTo>
                    <a:pt x="13893" y="0"/>
                  </a:moveTo>
                  <a:lnTo>
                    <a:pt x="1" y="17199"/>
                  </a:lnTo>
                  <a:lnTo>
                    <a:pt x="23974" y="17199"/>
                  </a:lnTo>
                  <a:lnTo>
                    <a:pt x="24014" y="0"/>
                  </a:lnTo>
                  <a:close/>
                </a:path>
              </a:pathLst>
            </a:custGeom>
            <a:gradFill>
              <a:gsLst>
                <a:gs pos="0">
                  <a:srgbClr val="00FFFF">
                    <a:alpha val="14901"/>
                    <a:alpha val="7870"/>
                  </a:srgbClr>
                </a:gs>
                <a:gs pos="100000">
                  <a:srgbClr val="FFFFFF">
                    <a:alpha val="0"/>
                    <a:alpha val="7870"/>
                  </a:srgbClr>
                </a:gs>
              </a:gsLst>
              <a:lin ang="1619866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7" name="Google Shape;167;p28"/>
          <p:cNvSpPr txBox="1">
            <a:spLocks noGrp="1"/>
          </p:cNvSpPr>
          <p:nvPr>
            <p:ph type="title"/>
          </p:nvPr>
        </p:nvSpPr>
        <p:spPr>
          <a:xfrm>
            <a:off x="1963312" y="1573425"/>
            <a:ext cx="2406600" cy="527700"/>
          </a:xfrm>
          <a:prstGeom prst="rect">
            <a:avLst/>
          </a:prstGeom>
        </p:spPr>
        <p:txBody>
          <a:bodyPr spcFirstLastPara="1" wrap="square" lIns="91425" tIns="91425" rIns="91425" bIns="91425" anchor="b" anchorCtr="0">
            <a:noAutofit/>
          </a:bodyPr>
          <a:lstStyle>
            <a:lvl1pPr lvl="0" rtl="0">
              <a:spcBef>
                <a:spcPts val="0"/>
              </a:spcBef>
              <a:spcAft>
                <a:spcPts val="0"/>
              </a:spcAft>
              <a:buSzPts val="2500"/>
              <a:buNone/>
              <a:defRPr sz="22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68" name="Google Shape;168;p28"/>
          <p:cNvSpPr txBox="1">
            <a:spLocks noGrp="1"/>
          </p:cNvSpPr>
          <p:nvPr>
            <p:ph type="subTitle" idx="1"/>
          </p:nvPr>
        </p:nvSpPr>
        <p:spPr>
          <a:xfrm>
            <a:off x="1963323" y="2101125"/>
            <a:ext cx="2406600" cy="639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69" name="Google Shape;169;p28"/>
          <p:cNvSpPr txBox="1">
            <a:spLocks noGrp="1"/>
          </p:cNvSpPr>
          <p:nvPr>
            <p:ph type="title" idx="2"/>
          </p:nvPr>
        </p:nvSpPr>
        <p:spPr>
          <a:xfrm>
            <a:off x="5913139" y="1573425"/>
            <a:ext cx="2406600" cy="527700"/>
          </a:xfrm>
          <a:prstGeom prst="rect">
            <a:avLst/>
          </a:prstGeom>
        </p:spPr>
        <p:txBody>
          <a:bodyPr spcFirstLastPara="1" wrap="square" lIns="91425" tIns="91425" rIns="91425" bIns="91425" anchor="b" anchorCtr="0">
            <a:noAutofit/>
          </a:bodyPr>
          <a:lstStyle>
            <a:lvl1pPr lvl="0" rtl="0">
              <a:spcBef>
                <a:spcPts val="0"/>
              </a:spcBef>
              <a:spcAft>
                <a:spcPts val="0"/>
              </a:spcAft>
              <a:buSzPts val="2500"/>
              <a:buNone/>
              <a:defRPr sz="22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70" name="Google Shape;170;p28"/>
          <p:cNvSpPr txBox="1">
            <a:spLocks noGrp="1"/>
          </p:cNvSpPr>
          <p:nvPr>
            <p:ph type="subTitle" idx="3"/>
          </p:nvPr>
        </p:nvSpPr>
        <p:spPr>
          <a:xfrm>
            <a:off x="5913147" y="2101125"/>
            <a:ext cx="2406600" cy="639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71" name="Google Shape;171;p28"/>
          <p:cNvSpPr txBox="1">
            <a:spLocks noGrp="1"/>
          </p:cNvSpPr>
          <p:nvPr>
            <p:ph type="title" idx="4"/>
          </p:nvPr>
        </p:nvSpPr>
        <p:spPr>
          <a:xfrm>
            <a:off x="1963312" y="3103375"/>
            <a:ext cx="2406600" cy="527700"/>
          </a:xfrm>
          <a:prstGeom prst="rect">
            <a:avLst/>
          </a:prstGeom>
        </p:spPr>
        <p:txBody>
          <a:bodyPr spcFirstLastPara="1" wrap="square" lIns="91425" tIns="91425" rIns="91425" bIns="91425" anchor="b" anchorCtr="0">
            <a:noAutofit/>
          </a:bodyPr>
          <a:lstStyle>
            <a:lvl1pPr lvl="0" rtl="0">
              <a:spcBef>
                <a:spcPts val="0"/>
              </a:spcBef>
              <a:spcAft>
                <a:spcPts val="0"/>
              </a:spcAft>
              <a:buSzPts val="2500"/>
              <a:buNone/>
              <a:defRPr sz="22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72" name="Google Shape;172;p28"/>
          <p:cNvSpPr txBox="1">
            <a:spLocks noGrp="1"/>
          </p:cNvSpPr>
          <p:nvPr>
            <p:ph type="subTitle" idx="5"/>
          </p:nvPr>
        </p:nvSpPr>
        <p:spPr>
          <a:xfrm>
            <a:off x="1963323" y="3631075"/>
            <a:ext cx="2406600" cy="639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73" name="Google Shape;173;p28"/>
          <p:cNvSpPr txBox="1">
            <a:spLocks noGrp="1"/>
          </p:cNvSpPr>
          <p:nvPr>
            <p:ph type="title" idx="6"/>
          </p:nvPr>
        </p:nvSpPr>
        <p:spPr>
          <a:xfrm>
            <a:off x="5913139" y="3103375"/>
            <a:ext cx="2406600" cy="527700"/>
          </a:xfrm>
          <a:prstGeom prst="rect">
            <a:avLst/>
          </a:prstGeom>
        </p:spPr>
        <p:txBody>
          <a:bodyPr spcFirstLastPara="1" wrap="square" lIns="91425" tIns="91425" rIns="91425" bIns="91425" anchor="b" anchorCtr="0">
            <a:noAutofit/>
          </a:bodyPr>
          <a:lstStyle>
            <a:lvl1pPr lvl="0" rtl="0">
              <a:spcBef>
                <a:spcPts val="0"/>
              </a:spcBef>
              <a:spcAft>
                <a:spcPts val="0"/>
              </a:spcAft>
              <a:buSzPts val="2500"/>
              <a:buNone/>
              <a:defRPr sz="22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174" name="Google Shape;174;p28"/>
          <p:cNvSpPr txBox="1">
            <a:spLocks noGrp="1"/>
          </p:cNvSpPr>
          <p:nvPr>
            <p:ph type="subTitle" idx="7"/>
          </p:nvPr>
        </p:nvSpPr>
        <p:spPr>
          <a:xfrm>
            <a:off x="5913147" y="3631075"/>
            <a:ext cx="2406600" cy="639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75" name="Google Shape;175;p28"/>
          <p:cNvSpPr txBox="1">
            <a:spLocks noGrp="1"/>
          </p:cNvSpPr>
          <p:nvPr>
            <p:ph type="title" idx="8"/>
          </p:nvPr>
        </p:nvSpPr>
        <p:spPr>
          <a:xfrm>
            <a:off x="720000" y="445025"/>
            <a:ext cx="77040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Tree>
    <p:extLst>
      <p:ext uri="{BB962C8B-B14F-4D97-AF65-F5344CB8AC3E}">
        <p14:creationId xmlns:p14="http://schemas.microsoft.com/office/powerpoint/2010/main" val="11624060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65"/>
        <p:cNvGrpSpPr/>
        <p:nvPr/>
      </p:nvGrpSpPr>
      <p:grpSpPr>
        <a:xfrm>
          <a:off x="0" y="0"/>
          <a:ext cx="0" cy="0"/>
          <a:chOff x="0" y="0"/>
          <a:chExt cx="0" cy="0"/>
        </a:xfrm>
      </p:grpSpPr>
      <p:sp>
        <p:nvSpPr>
          <p:cNvPr id="66" name="Google Shape;66;p13"/>
          <p:cNvSpPr txBox="1">
            <a:spLocks noGrp="1"/>
          </p:cNvSpPr>
          <p:nvPr>
            <p:ph type="title"/>
          </p:nvPr>
        </p:nvSpPr>
        <p:spPr>
          <a:xfrm>
            <a:off x="2045625" y="1448925"/>
            <a:ext cx="2298600" cy="527700"/>
          </a:xfrm>
          <a:prstGeom prst="rect">
            <a:avLst/>
          </a:prstGeom>
          <a:ln>
            <a:noFill/>
          </a:ln>
        </p:spPr>
        <p:txBody>
          <a:bodyPr spcFirstLastPara="1" wrap="square" lIns="91425" tIns="91425" rIns="91425" bIns="91425" anchor="ctr" anchorCtr="0">
            <a:noAutofit/>
          </a:bodyPr>
          <a:lstStyle>
            <a:lvl1pPr lvl="0" rtl="0">
              <a:spcBef>
                <a:spcPts val="0"/>
              </a:spcBef>
              <a:spcAft>
                <a:spcPts val="0"/>
              </a:spcAft>
              <a:buSzPts val="2400"/>
              <a:buNone/>
              <a:defRPr sz="22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67" name="Google Shape;67;p13"/>
          <p:cNvSpPr txBox="1">
            <a:spLocks noGrp="1"/>
          </p:cNvSpPr>
          <p:nvPr>
            <p:ph type="subTitle" idx="1"/>
          </p:nvPr>
        </p:nvSpPr>
        <p:spPr>
          <a:xfrm>
            <a:off x="2045625" y="1976627"/>
            <a:ext cx="2298600" cy="604200"/>
          </a:xfrm>
          <a:prstGeom prst="rect">
            <a:avLst/>
          </a:prstGeom>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68" name="Google Shape;68;p13"/>
          <p:cNvSpPr txBox="1">
            <a:spLocks noGrp="1"/>
          </p:cNvSpPr>
          <p:nvPr>
            <p:ph type="title" idx="2"/>
          </p:nvPr>
        </p:nvSpPr>
        <p:spPr>
          <a:xfrm>
            <a:off x="5863550" y="1448925"/>
            <a:ext cx="2298600" cy="5277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22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69" name="Google Shape;69;p13"/>
          <p:cNvSpPr txBox="1">
            <a:spLocks noGrp="1"/>
          </p:cNvSpPr>
          <p:nvPr>
            <p:ph type="subTitle" idx="3"/>
          </p:nvPr>
        </p:nvSpPr>
        <p:spPr>
          <a:xfrm>
            <a:off x="5863550" y="1976625"/>
            <a:ext cx="2298600" cy="604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70" name="Google Shape;70;p13"/>
          <p:cNvSpPr txBox="1">
            <a:spLocks noGrp="1"/>
          </p:cNvSpPr>
          <p:nvPr>
            <p:ph type="title" idx="4"/>
          </p:nvPr>
        </p:nvSpPr>
        <p:spPr>
          <a:xfrm>
            <a:off x="2045625" y="3235102"/>
            <a:ext cx="2298600" cy="5277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22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71" name="Google Shape;71;p13"/>
          <p:cNvSpPr txBox="1">
            <a:spLocks noGrp="1"/>
          </p:cNvSpPr>
          <p:nvPr>
            <p:ph type="subTitle" idx="5"/>
          </p:nvPr>
        </p:nvSpPr>
        <p:spPr>
          <a:xfrm>
            <a:off x="2045625" y="3762823"/>
            <a:ext cx="2298600" cy="604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72" name="Google Shape;72;p13"/>
          <p:cNvSpPr txBox="1">
            <a:spLocks noGrp="1"/>
          </p:cNvSpPr>
          <p:nvPr>
            <p:ph type="title" idx="6"/>
          </p:nvPr>
        </p:nvSpPr>
        <p:spPr>
          <a:xfrm>
            <a:off x="5863550" y="3235100"/>
            <a:ext cx="2298600" cy="5277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22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73" name="Google Shape;73;p13"/>
          <p:cNvSpPr txBox="1">
            <a:spLocks noGrp="1"/>
          </p:cNvSpPr>
          <p:nvPr>
            <p:ph type="subTitle" idx="7"/>
          </p:nvPr>
        </p:nvSpPr>
        <p:spPr>
          <a:xfrm>
            <a:off x="5863550" y="3762821"/>
            <a:ext cx="2298600" cy="604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74" name="Google Shape;74;p13"/>
          <p:cNvSpPr txBox="1">
            <a:spLocks noGrp="1"/>
          </p:cNvSpPr>
          <p:nvPr>
            <p:ph type="title" idx="8"/>
          </p:nvPr>
        </p:nvSpPr>
        <p:spPr>
          <a:xfrm>
            <a:off x="720000" y="445025"/>
            <a:ext cx="77040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75" name="Google Shape;75;p13"/>
          <p:cNvSpPr txBox="1">
            <a:spLocks noGrp="1"/>
          </p:cNvSpPr>
          <p:nvPr>
            <p:ph type="title" idx="9" hasCustomPrompt="1"/>
          </p:nvPr>
        </p:nvSpPr>
        <p:spPr>
          <a:xfrm>
            <a:off x="1121762" y="1751025"/>
            <a:ext cx="8442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r>
              <a:t>xx%</a:t>
            </a:r>
          </a:p>
        </p:txBody>
      </p:sp>
      <p:sp>
        <p:nvSpPr>
          <p:cNvPr id="76" name="Google Shape;76;p13"/>
          <p:cNvSpPr txBox="1">
            <a:spLocks noGrp="1"/>
          </p:cNvSpPr>
          <p:nvPr>
            <p:ph type="title" idx="13" hasCustomPrompt="1"/>
          </p:nvPr>
        </p:nvSpPr>
        <p:spPr>
          <a:xfrm>
            <a:off x="1121762" y="3478800"/>
            <a:ext cx="8442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r>
              <a:t>xx%</a:t>
            </a:r>
          </a:p>
        </p:txBody>
      </p:sp>
      <p:sp>
        <p:nvSpPr>
          <p:cNvPr id="77" name="Google Shape;77;p13"/>
          <p:cNvSpPr txBox="1">
            <a:spLocks noGrp="1"/>
          </p:cNvSpPr>
          <p:nvPr>
            <p:ph type="title" idx="14" hasCustomPrompt="1"/>
          </p:nvPr>
        </p:nvSpPr>
        <p:spPr>
          <a:xfrm>
            <a:off x="4951275" y="1751025"/>
            <a:ext cx="8442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r>
              <a:t>xx%</a:t>
            </a:r>
          </a:p>
        </p:txBody>
      </p:sp>
      <p:sp>
        <p:nvSpPr>
          <p:cNvPr id="78" name="Google Shape;78;p13"/>
          <p:cNvSpPr txBox="1">
            <a:spLocks noGrp="1"/>
          </p:cNvSpPr>
          <p:nvPr>
            <p:ph type="title" idx="15" hasCustomPrompt="1"/>
          </p:nvPr>
        </p:nvSpPr>
        <p:spPr>
          <a:xfrm>
            <a:off x="4951275" y="3478800"/>
            <a:ext cx="8442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r>
              <a:t>xx%</a:t>
            </a:r>
          </a:p>
        </p:txBody>
      </p:sp>
    </p:spTree>
    <p:extLst>
      <p:ext uri="{BB962C8B-B14F-4D97-AF65-F5344CB8AC3E}">
        <p14:creationId xmlns:p14="http://schemas.microsoft.com/office/powerpoint/2010/main" val="17442625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41"/>
        <p:cNvGrpSpPr/>
        <p:nvPr/>
      </p:nvGrpSpPr>
      <p:grpSpPr>
        <a:xfrm>
          <a:off x="0" y="0"/>
          <a:ext cx="0" cy="0"/>
          <a:chOff x="0" y="0"/>
          <a:chExt cx="0" cy="0"/>
        </a:xfrm>
      </p:grpSpPr>
      <p:sp>
        <p:nvSpPr>
          <p:cNvPr id="42" name="Google Shape;42;p7"/>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43" name="Google Shape;43;p7"/>
          <p:cNvSpPr txBox="1">
            <a:spLocks noGrp="1"/>
          </p:cNvSpPr>
          <p:nvPr>
            <p:ph type="body" idx="1"/>
          </p:nvPr>
        </p:nvSpPr>
        <p:spPr>
          <a:xfrm>
            <a:off x="916963" y="1594325"/>
            <a:ext cx="3715200" cy="2502900"/>
          </a:xfrm>
          <a:prstGeom prst="rect">
            <a:avLst/>
          </a:prstGeom>
        </p:spPr>
        <p:txBody>
          <a:bodyPr spcFirstLastPara="1" wrap="square" lIns="91425" tIns="91425" rIns="91425" bIns="91425" anchor="ctr" anchorCtr="0">
            <a:noAutofit/>
          </a:bodyPr>
          <a:lstStyle>
            <a:lvl1pPr marL="457200" lvl="0" indent="-292100" rtl="0">
              <a:lnSpc>
                <a:spcPct val="100000"/>
              </a:lnSpc>
              <a:spcBef>
                <a:spcPts val="0"/>
              </a:spcBef>
              <a:spcAft>
                <a:spcPts val="0"/>
              </a:spcAft>
              <a:buClr>
                <a:srgbClr val="595959"/>
              </a:buClr>
              <a:buSzPts val="1000"/>
              <a:buChar char="●"/>
              <a:defRPr sz="1400"/>
            </a:lvl1pPr>
            <a:lvl2pPr marL="914400" lvl="1" indent="-317500" rtl="0">
              <a:lnSpc>
                <a:spcPct val="115000"/>
              </a:lnSpc>
              <a:spcBef>
                <a:spcPts val="0"/>
              </a:spcBef>
              <a:spcAft>
                <a:spcPts val="0"/>
              </a:spcAft>
              <a:buClr>
                <a:srgbClr val="595959"/>
              </a:buClr>
              <a:buSzPts val="1400"/>
              <a:buChar char="○"/>
              <a:defRPr/>
            </a:lvl2pPr>
            <a:lvl3pPr marL="1371600" lvl="2" indent="-317500" rtl="0">
              <a:lnSpc>
                <a:spcPct val="115000"/>
              </a:lnSpc>
              <a:spcBef>
                <a:spcPts val="0"/>
              </a:spcBef>
              <a:spcAft>
                <a:spcPts val="0"/>
              </a:spcAft>
              <a:buClr>
                <a:srgbClr val="595959"/>
              </a:buClr>
              <a:buSzPts val="1400"/>
              <a:buChar char="■"/>
              <a:defRPr/>
            </a:lvl3pPr>
            <a:lvl4pPr marL="1828800" lvl="3" indent="-317500" rtl="0">
              <a:lnSpc>
                <a:spcPct val="115000"/>
              </a:lnSpc>
              <a:spcBef>
                <a:spcPts val="0"/>
              </a:spcBef>
              <a:spcAft>
                <a:spcPts val="0"/>
              </a:spcAft>
              <a:buClr>
                <a:srgbClr val="595959"/>
              </a:buClr>
              <a:buSzPts val="1400"/>
              <a:buChar char="●"/>
              <a:defRPr/>
            </a:lvl4pPr>
            <a:lvl5pPr marL="2286000" lvl="4" indent="-317500" rtl="0">
              <a:lnSpc>
                <a:spcPct val="115000"/>
              </a:lnSpc>
              <a:spcBef>
                <a:spcPts val="0"/>
              </a:spcBef>
              <a:spcAft>
                <a:spcPts val="0"/>
              </a:spcAft>
              <a:buClr>
                <a:srgbClr val="595959"/>
              </a:buClr>
              <a:buSzPts val="1400"/>
              <a:buChar char="○"/>
              <a:defRPr/>
            </a:lvl5pPr>
            <a:lvl6pPr marL="2743200" lvl="5" indent="-317500" rtl="0">
              <a:lnSpc>
                <a:spcPct val="115000"/>
              </a:lnSpc>
              <a:spcBef>
                <a:spcPts val="0"/>
              </a:spcBef>
              <a:spcAft>
                <a:spcPts val="0"/>
              </a:spcAft>
              <a:buClr>
                <a:srgbClr val="595959"/>
              </a:buClr>
              <a:buSzPts val="1400"/>
              <a:buChar char="■"/>
              <a:defRPr/>
            </a:lvl6pPr>
            <a:lvl7pPr marL="3200400" lvl="6" indent="-317500" rtl="0">
              <a:lnSpc>
                <a:spcPct val="115000"/>
              </a:lnSpc>
              <a:spcBef>
                <a:spcPts val="0"/>
              </a:spcBef>
              <a:spcAft>
                <a:spcPts val="0"/>
              </a:spcAft>
              <a:buClr>
                <a:srgbClr val="595959"/>
              </a:buClr>
              <a:buSzPts val="1400"/>
              <a:buChar char="●"/>
              <a:defRPr/>
            </a:lvl7pPr>
            <a:lvl8pPr marL="3657600" lvl="7" indent="-317500" rtl="0">
              <a:lnSpc>
                <a:spcPct val="115000"/>
              </a:lnSpc>
              <a:spcBef>
                <a:spcPts val="0"/>
              </a:spcBef>
              <a:spcAft>
                <a:spcPts val="0"/>
              </a:spcAft>
              <a:buClr>
                <a:srgbClr val="595959"/>
              </a:buClr>
              <a:buSzPts val="1400"/>
              <a:buChar char="○"/>
              <a:defRPr/>
            </a:lvl8pPr>
            <a:lvl9pPr marL="4114800" lvl="8" indent="-317500" rtl="0">
              <a:lnSpc>
                <a:spcPct val="115000"/>
              </a:lnSpc>
              <a:spcBef>
                <a:spcPts val="0"/>
              </a:spcBef>
              <a:spcAft>
                <a:spcPts val="0"/>
              </a:spcAft>
              <a:buClr>
                <a:srgbClr val="595959"/>
              </a:buClr>
              <a:buSzPts val="1400"/>
              <a:buChar char="■"/>
              <a:defRPr/>
            </a:lvl9pPr>
          </a:lstStyle>
          <a:p>
            <a:endParaRPr/>
          </a:p>
        </p:txBody>
      </p:sp>
    </p:spTree>
    <p:extLst>
      <p:ext uri="{BB962C8B-B14F-4D97-AF65-F5344CB8AC3E}">
        <p14:creationId xmlns:p14="http://schemas.microsoft.com/office/powerpoint/2010/main" val="17701331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two columns 2">
  <p:cSld name="Title and two columns 2">
    <p:spTree>
      <p:nvGrpSpPr>
        <p:cNvPr id="1" name="Shape 128"/>
        <p:cNvGrpSpPr/>
        <p:nvPr/>
      </p:nvGrpSpPr>
      <p:grpSpPr>
        <a:xfrm>
          <a:off x="0" y="0"/>
          <a:ext cx="0" cy="0"/>
          <a:chOff x="0" y="0"/>
          <a:chExt cx="0" cy="0"/>
        </a:xfrm>
      </p:grpSpPr>
      <p:sp>
        <p:nvSpPr>
          <p:cNvPr id="129" name="Google Shape;129;p24"/>
          <p:cNvSpPr txBox="1">
            <a:spLocks noGrp="1"/>
          </p:cNvSpPr>
          <p:nvPr>
            <p:ph type="subTitle" idx="1"/>
          </p:nvPr>
        </p:nvSpPr>
        <p:spPr>
          <a:xfrm>
            <a:off x="838013" y="2299950"/>
            <a:ext cx="3432300" cy="5727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500"/>
              <a:buFont typeface="Bebas Neue"/>
              <a:buNone/>
              <a:defRPr sz="2200" b="1">
                <a:latin typeface="Kodchasan"/>
                <a:ea typeface="Kodchasan"/>
                <a:cs typeface="Kodchasan"/>
                <a:sym typeface="Kodchasan"/>
              </a:defRPr>
            </a:lvl1pPr>
            <a:lvl2pPr lvl="1" algn="ctr" rtl="0">
              <a:lnSpc>
                <a:spcPct val="100000"/>
              </a:lnSpc>
              <a:spcBef>
                <a:spcPts val="0"/>
              </a:spcBef>
              <a:spcAft>
                <a:spcPts val="0"/>
              </a:spcAft>
              <a:buSzPts val="2500"/>
              <a:buFont typeface="Bebas Neue"/>
              <a:buNone/>
              <a:defRPr sz="2500">
                <a:latin typeface="Bebas Neue"/>
                <a:ea typeface="Bebas Neue"/>
                <a:cs typeface="Bebas Neue"/>
                <a:sym typeface="Bebas Neue"/>
              </a:defRPr>
            </a:lvl2pPr>
            <a:lvl3pPr lvl="2" algn="ctr" rtl="0">
              <a:lnSpc>
                <a:spcPct val="100000"/>
              </a:lnSpc>
              <a:spcBef>
                <a:spcPts val="0"/>
              </a:spcBef>
              <a:spcAft>
                <a:spcPts val="0"/>
              </a:spcAft>
              <a:buSzPts val="2500"/>
              <a:buFont typeface="Bebas Neue"/>
              <a:buNone/>
              <a:defRPr sz="2500">
                <a:latin typeface="Bebas Neue"/>
                <a:ea typeface="Bebas Neue"/>
                <a:cs typeface="Bebas Neue"/>
                <a:sym typeface="Bebas Neue"/>
              </a:defRPr>
            </a:lvl3pPr>
            <a:lvl4pPr lvl="3" algn="ctr" rtl="0">
              <a:lnSpc>
                <a:spcPct val="100000"/>
              </a:lnSpc>
              <a:spcBef>
                <a:spcPts val="0"/>
              </a:spcBef>
              <a:spcAft>
                <a:spcPts val="0"/>
              </a:spcAft>
              <a:buSzPts val="2500"/>
              <a:buFont typeface="Bebas Neue"/>
              <a:buNone/>
              <a:defRPr sz="2500">
                <a:latin typeface="Bebas Neue"/>
                <a:ea typeface="Bebas Neue"/>
                <a:cs typeface="Bebas Neue"/>
                <a:sym typeface="Bebas Neue"/>
              </a:defRPr>
            </a:lvl4pPr>
            <a:lvl5pPr lvl="4" algn="ctr" rtl="0">
              <a:lnSpc>
                <a:spcPct val="100000"/>
              </a:lnSpc>
              <a:spcBef>
                <a:spcPts val="0"/>
              </a:spcBef>
              <a:spcAft>
                <a:spcPts val="0"/>
              </a:spcAft>
              <a:buSzPts val="2500"/>
              <a:buFont typeface="Bebas Neue"/>
              <a:buNone/>
              <a:defRPr sz="2500">
                <a:latin typeface="Bebas Neue"/>
                <a:ea typeface="Bebas Neue"/>
                <a:cs typeface="Bebas Neue"/>
                <a:sym typeface="Bebas Neue"/>
              </a:defRPr>
            </a:lvl5pPr>
            <a:lvl6pPr lvl="5" algn="ctr" rtl="0">
              <a:lnSpc>
                <a:spcPct val="100000"/>
              </a:lnSpc>
              <a:spcBef>
                <a:spcPts val="0"/>
              </a:spcBef>
              <a:spcAft>
                <a:spcPts val="0"/>
              </a:spcAft>
              <a:buSzPts val="2500"/>
              <a:buFont typeface="Bebas Neue"/>
              <a:buNone/>
              <a:defRPr sz="2500">
                <a:latin typeface="Bebas Neue"/>
                <a:ea typeface="Bebas Neue"/>
                <a:cs typeface="Bebas Neue"/>
                <a:sym typeface="Bebas Neue"/>
              </a:defRPr>
            </a:lvl6pPr>
            <a:lvl7pPr lvl="6" algn="ctr" rtl="0">
              <a:lnSpc>
                <a:spcPct val="100000"/>
              </a:lnSpc>
              <a:spcBef>
                <a:spcPts val="0"/>
              </a:spcBef>
              <a:spcAft>
                <a:spcPts val="0"/>
              </a:spcAft>
              <a:buSzPts val="2500"/>
              <a:buFont typeface="Bebas Neue"/>
              <a:buNone/>
              <a:defRPr sz="2500">
                <a:latin typeface="Bebas Neue"/>
                <a:ea typeface="Bebas Neue"/>
                <a:cs typeface="Bebas Neue"/>
                <a:sym typeface="Bebas Neue"/>
              </a:defRPr>
            </a:lvl7pPr>
            <a:lvl8pPr lvl="7" algn="ctr" rtl="0">
              <a:lnSpc>
                <a:spcPct val="100000"/>
              </a:lnSpc>
              <a:spcBef>
                <a:spcPts val="0"/>
              </a:spcBef>
              <a:spcAft>
                <a:spcPts val="0"/>
              </a:spcAft>
              <a:buSzPts val="2500"/>
              <a:buFont typeface="Bebas Neue"/>
              <a:buNone/>
              <a:defRPr sz="2500">
                <a:latin typeface="Bebas Neue"/>
                <a:ea typeface="Bebas Neue"/>
                <a:cs typeface="Bebas Neue"/>
                <a:sym typeface="Bebas Neue"/>
              </a:defRPr>
            </a:lvl8pPr>
            <a:lvl9pPr lvl="8" algn="ctr" rtl="0">
              <a:lnSpc>
                <a:spcPct val="100000"/>
              </a:lnSpc>
              <a:spcBef>
                <a:spcPts val="0"/>
              </a:spcBef>
              <a:spcAft>
                <a:spcPts val="0"/>
              </a:spcAft>
              <a:buSzPts val="2500"/>
              <a:buFont typeface="Bebas Neue"/>
              <a:buNone/>
              <a:defRPr sz="2500">
                <a:latin typeface="Bebas Neue"/>
                <a:ea typeface="Bebas Neue"/>
                <a:cs typeface="Bebas Neue"/>
                <a:sym typeface="Bebas Neue"/>
              </a:defRPr>
            </a:lvl9pPr>
          </a:lstStyle>
          <a:p>
            <a:endParaRPr/>
          </a:p>
        </p:txBody>
      </p:sp>
      <p:sp>
        <p:nvSpPr>
          <p:cNvPr id="130" name="Google Shape;130;p24"/>
          <p:cNvSpPr txBox="1">
            <a:spLocks noGrp="1"/>
          </p:cNvSpPr>
          <p:nvPr>
            <p:ph type="subTitle" idx="2"/>
          </p:nvPr>
        </p:nvSpPr>
        <p:spPr>
          <a:xfrm>
            <a:off x="4873663" y="2299950"/>
            <a:ext cx="3432300" cy="5727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500"/>
              <a:buFont typeface="Bebas Neue"/>
              <a:buNone/>
              <a:defRPr sz="2200" b="1">
                <a:latin typeface="Kodchasan"/>
                <a:ea typeface="Kodchasan"/>
                <a:cs typeface="Kodchasan"/>
                <a:sym typeface="Kodchasan"/>
              </a:defRPr>
            </a:lvl1pPr>
            <a:lvl2pPr lvl="1" algn="ctr" rtl="0">
              <a:lnSpc>
                <a:spcPct val="100000"/>
              </a:lnSpc>
              <a:spcBef>
                <a:spcPts val="0"/>
              </a:spcBef>
              <a:spcAft>
                <a:spcPts val="0"/>
              </a:spcAft>
              <a:buSzPts val="2500"/>
              <a:buFont typeface="Bebas Neue"/>
              <a:buNone/>
              <a:defRPr sz="2500">
                <a:latin typeface="Bebas Neue"/>
                <a:ea typeface="Bebas Neue"/>
                <a:cs typeface="Bebas Neue"/>
                <a:sym typeface="Bebas Neue"/>
              </a:defRPr>
            </a:lvl2pPr>
            <a:lvl3pPr lvl="2" algn="ctr" rtl="0">
              <a:lnSpc>
                <a:spcPct val="100000"/>
              </a:lnSpc>
              <a:spcBef>
                <a:spcPts val="0"/>
              </a:spcBef>
              <a:spcAft>
                <a:spcPts val="0"/>
              </a:spcAft>
              <a:buSzPts val="2500"/>
              <a:buFont typeface="Bebas Neue"/>
              <a:buNone/>
              <a:defRPr sz="2500">
                <a:latin typeface="Bebas Neue"/>
                <a:ea typeface="Bebas Neue"/>
                <a:cs typeface="Bebas Neue"/>
                <a:sym typeface="Bebas Neue"/>
              </a:defRPr>
            </a:lvl3pPr>
            <a:lvl4pPr lvl="3" algn="ctr" rtl="0">
              <a:lnSpc>
                <a:spcPct val="100000"/>
              </a:lnSpc>
              <a:spcBef>
                <a:spcPts val="0"/>
              </a:spcBef>
              <a:spcAft>
                <a:spcPts val="0"/>
              </a:spcAft>
              <a:buSzPts val="2500"/>
              <a:buFont typeface="Bebas Neue"/>
              <a:buNone/>
              <a:defRPr sz="2500">
                <a:latin typeface="Bebas Neue"/>
                <a:ea typeface="Bebas Neue"/>
                <a:cs typeface="Bebas Neue"/>
                <a:sym typeface="Bebas Neue"/>
              </a:defRPr>
            </a:lvl4pPr>
            <a:lvl5pPr lvl="4" algn="ctr" rtl="0">
              <a:lnSpc>
                <a:spcPct val="100000"/>
              </a:lnSpc>
              <a:spcBef>
                <a:spcPts val="0"/>
              </a:spcBef>
              <a:spcAft>
                <a:spcPts val="0"/>
              </a:spcAft>
              <a:buSzPts val="2500"/>
              <a:buFont typeface="Bebas Neue"/>
              <a:buNone/>
              <a:defRPr sz="2500">
                <a:latin typeface="Bebas Neue"/>
                <a:ea typeface="Bebas Neue"/>
                <a:cs typeface="Bebas Neue"/>
                <a:sym typeface="Bebas Neue"/>
              </a:defRPr>
            </a:lvl5pPr>
            <a:lvl6pPr lvl="5" algn="ctr" rtl="0">
              <a:lnSpc>
                <a:spcPct val="100000"/>
              </a:lnSpc>
              <a:spcBef>
                <a:spcPts val="0"/>
              </a:spcBef>
              <a:spcAft>
                <a:spcPts val="0"/>
              </a:spcAft>
              <a:buSzPts val="2500"/>
              <a:buFont typeface="Bebas Neue"/>
              <a:buNone/>
              <a:defRPr sz="2500">
                <a:latin typeface="Bebas Neue"/>
                <a:ea typeface="Bebas Neue"/>
                <a:cs typeface="Bebas Neue"/>
                <a:sym typeface="Bebas Neue"/>
              </a:defRPr>
            </a:lvl6pPr>
            <a:lvl7pPr lvl="6" algn="ctr" rtl="0">
              <a:lnSpc>
                <a:spcPct val="100000"/>
              </a:lnSpc>
              <a:spcBef>
                <a:spcPts val="0"/>
              </a:spcBef>
              <a:spcAft>
                <a:spcPts val="0"/>
              </a:spcAft>
              <a:buSzPts val="2500"/>
              <a:buFont typeface="Bebas Neue"/>
              <a:buNone/>
              <a:defRPr sz="2500">
                <a:latin typeface="Bebas Neue"/>
                <a:ea typeface="Bebas Neue"/>
                <a:cs typeface="Bebas Neue"/>
                <a:sym typeface="Bebas Neue"/>
              </a:defRPr>
            </a:lvl7pPr>
            <a:lvl8pPr lvl="7" algn="ctr" rtl="0">
              <a:lnSpc>
                <a:spcPct val="100000"/>
              </a:lnSpc>
              <a:spcBef>
                <a:spcPts val="0"/>
              </a:spcBef>
              <a:spcAft>
                <a:spcPts val="0"/>
              </a:spcAft>
              <a:buSzPts val="2500"/>
              <a:buFont typeface="Bebas Neue"/>
              <a:buNone/>
              <a:defRPr sz="2500">
                <a:latin typeface="Bebas Neue"/>
                <a:ea typeface="Bebas Neue"/>
                <a:cs typeface="Bebas Neue"/>
                <a:sym typeface="Bebas Neue"/>
              </a:defRPr>
            </a:lvl8pPr>
            <a:lvl9pPr lvl="8" algn="ctr" rtl="0">
              <a:lnSpc>
                <a:spcPct val="100000"/>
              </a:lnSpc>
              <a:spcBef>
                <a:spcPts val="0"/>
              </a:spcBef>
              <a:spcAft>
                <a:spcPts val="0"/>
              </a:spcAft>
              <a:buSzPts val="2500"/>
              <a:buFont typeface="Bebas Neue"/>
              <a:buNone/>
              <a:defRPr sz="2500">
                <a:latin typeface="Bebas Neue"/>
                <a:ea typeface="Bebas Neue"/>
                <a:cs typeface="Bebas Neue"/>
                <a:sym typeface="Bebas Neue"/>
              </a:defRPr>
            </a:lvl9pPr>
          </a:lstStyle>
          <a:p>
            <a:endParaRPr/>
          </a:p>
        </p:txBody>
      </p:sp>
      <p:sp>
        <p:nvSpPr>
          <p:cNvPr id="131" name="Google Shape;131;p24"/>
          <p:cNvSpPr txBox="1">
            <a:spLocks noGrp="1"/>
          </p:cNvSpPr>
          <p:nvPr>
            <p:ph type="subTitle" idx="3"/>
          </p:nvPr>
        </p:nvSpPr>
        <p:spPr>
          <a:xfrm>
            <a:off x="838013" y="2872650"/>
            <a:ext cx="3432300" cy="713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32" name="Google Shape;132;p24"/>
          <p:cNvSpPr txBox="1">
            <a:spLocks noGrp="1"/>
          </p:cNvSpPr>
          <p:nvPr>
            <p:ph type="subTitle" idx="4"/>
          </p:nvPr>
        </p:nvSpPr>
        <p:spPr>
          <a:xfrm>
            <a:off x="4873663" y="2872650"/>
            <a:ext cx="3432300" cy="713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33" name="Google Shape;133;p24"/>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Tree>
    <p:extLst>
      <p:ext uri="{BB962C8B-B14F-4D97-AF65-F5344CB8AC3E}">
        <p14:creationId xmlns:p14="http://schemas.microsoft.com/office/powerpoint/2010/main" val="21211606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gradFill>
          <a:gsLst>
            <a:gs pos="0">
              <a:srgbClr val="052643"/>
            </a:gs>
            <a:gs pos="100000">
              <a:srgbClr val="041523"/>
            </a:gs>
          </a:gsLst>
          <a:path path="circle">
            <a:fillToRect l="50000" t="50000" r="50000" b="50000"/>
          </a:path>
          <a:tileRect/>
        </a:gra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92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rgbClr val="FFFFFF"/>
              </a:buClr>
              <a:buSzPts val="2800"/>
              <a:buFont typeface="Roboto Black"/>
              <a:buNone/>
              <a:defRPr sz="2800">
                <a:solidFill>
                  <a:srgbClr val="FFFFFF"/>
                </a:solidFill>
                <a:latin typeface="Roboto Black"/>
                <a:ea typeface="Roboto Black"/>
                <a:cs typeface="Roboto Black"/>
                <a:sym typeface="Roboto Black"/>
              </a:defRPr>
            </a:lvl1pPr>
            <a:lvl2pPr lvl="1">
              <a:spcBef>
                <a:spcPts val="0"/>
              </a:spcBef>
              <a:spcAft>
                <a:spcPts val="0"/>
              </a:spcAft>
              <a:buClr>
                <a:srgbClr val="FBFBFB"/>
              </a:buClr>
              <a:buSzPts val="2800"/>
              <a:buFont typeface="Bree Serif"/>
              <a:buNone/>
              <a:defRPr sz="2800" b="1">
                <a:solidFill>
                  <a:srgbClr val="FBFBFB"/>
                </a:solidFill>
                <a:latin typeface="Bree Serif"/>
                <a:ea typeface="Bree Serif"/>
                <a:cs typeface="Bree Serif"/>
                <a:sym typeface="Bree Serif"/>
              </a:defRPr>
            </a:lvl2pPr>
            <a:lvl3pPr lvl="2">
              <a:spcBef>
                <a:spcPts val="0"/>
              </a:spcBef>
              <a:spcAft>
                <a:spcPts val="0"/>
              </a:spcAft>
              <a:buClr>
                <a:srgbClr val="FBFBFB"/>
              </a:buClr>
              <a:buSzPts val="2800"/>
              <a:buFont typeface="Bree Serif"/>
              <a:buNone/>
              <a:defRPr sz="2800" b="1">
                <a:solidFill>
                  <a:srgbClr val="FBFBFB"/>
                </a:solidFill>
                <a:latin typeface="Bree Serif"/>
                <a:ea typeface="Bree Serif"/>
                <a:cs typeface="Bree Serif"/>
                <a:sym typeface="Bree Serif"/>
              </a:defRPr>
            </a:lvl3pPr>
            <a:lvl4pPr lvl="3">
              <a:spcBef>
                <a:spcPts val="0"/>
              </a:spcBef>
              <a:spcAft>
                <a:spcPts val="0"/>
              </a:spcAft>
              <a:buClr>
                <a:srgbClr val="FBFBFB"/>
              </a:buClr>
              <a:buSzPts val="2800"/>
              <a:buFont typeface="Bree Serif"/>
              <a:buNone/>
              <a:defRPr sz="2800" b="1">
                <a:solidFill>
                  <a:srgbClr val="FBFBFB"/>
                </a:solidFill>
                <a:latin typeface="Bree Serif"/>
                <a:ea typeface="Bree Serif"/>
                <a:cs typeface="Bree Serif"/>
                <a:sym typeface="Bree Serif"/>
              </a:defRPr>
            </a:lvl4pPr>
            <a:lvl5pPr lvl="4">
              <a:spcBef>
                <a:spcPts val="0"/>
              </a:spcBef>
              <a:spcAft>
                <a:spcPts val="0"/>
              </a:spcAft>
              <a:buClr>
                <a:srgbClr val="FBFBFB"/>
              </a:buClr>
              <a:buSzPts val="2800"/>
              <a:buFont typeface="Bree Serif"/>
              <a:buNone/>
              <a:defRPr sz="2800" b="1">
                <a:solidFill>
                  <a:srgbClr val="FBFBFB"/>
                </a:solidFill>
                <a:latin typeface="Bree Serif"/>
                <a:ea typeface="Bree Serif"/>
                <a:cs typeface="Bree Serif"/>
                <a:sym typeface="Bree Serif"/>
              </a:defRPr>
            </a:lvl5pPr>
            <a:lvl6pPr lvl="5">
              <a:spcBef>
                <a:spcPts val="0"/>
              </a:spcBef>
              <a:spcAft>
                <a:spcPts val="0"/>
              </a:spcAft>
              <a:buClr>
                <a:srgbClr val="FBFBFB"/>
              </a:buClr>
              <a:buSzPts val="2800"/>
              <a:buFont typeface="Bree Serif"/>
              <a:buNone/>
              <a:defRPr sz="2800" b="1">
                <a:solidFill>
                  <a:srgbClr val="FBFBFB"/>
                </a:solidFill>
                <a:latin typeface="Bree Serif"/>
                <a:ea typeface="Bree Serif"/>
                <a:cs typeface="Bree Serif"/>
                <a:sym typeface="Bree Serif"/>
              </a:defRPr>
            </a:lvl6pPr>
            <a:lvl7pPr lvl="6">
              <a:spcBef>
                <a:spcPts val="0"/>
              </a:spcBef>
              <a:spcAft>
                <a:spcPts val="0"/>
              </a:spcAft>
              <a:buClr>
                <a:srgbClr val="FBFBFB"/>
              </a:buClr>
              <a:buSzPts val="2800"/>
              <a:buFont typeface="Bree Serif"/>
              <a:buNone/>
              <a:defRPr sz="2800" b="1">
                <a:solidFill>
                  <a:srgbClr val="FBFBFB"/>
                </a:solidFill>
                <a:latin typeface="Bree Serif"/>
                <a:ea typeface="Bree Serif"/>
                <a:cs typeface="Bree Serif"/>
                <a:sym typeface="Bree Serif"/>
              </a:defRPr>
            </a:lvl7pPr>
            <a:lvl8pPr lvl="7">
              <a:spcBef>
                <a:spcPts val="0"/>
              </a:spcBef>
              <a:spcAft>
                <a:spcPts val="0"/>
              </a:spcAft>
              <a:buClr>
                <a:srgbClr val="FBFBFB"/>
              </a:buClr>
              <a:buSzPts val="2800"/>
              <a:buFont typeface="Bree Serif"/>
              <a:buNone/>
              <a:defRPr sz="2800" b="1">
                <a:solidFill>
                  <a:srgbClr val="FBFBFB"/>
                </a:solidFill>
                <a:latin typeface="Bree Serif"/>
                <a:ea typeface="Bree Serif"/>
                <a:cs typeface="Bree Serif"/>
                <a:sym typeface="Bree Serif"/>
              </a:defRPr>
            </a:lvl8pPr>
            <a:lvl9pPr lvl="8">
              <a:spcBef>
                <a:spcPts val="0"/>
              </a:spcBef>
              <a:spcAft>
                <a:spcPts val="0"/>
              </a:spcAft>
              <a:buClr>
                <a:srgbClr val="FBFBFB"/>
              </a:buClr>
              <a:buSzPts val="2800"/>
              <a:buFont typeface="Bree Serif"/>
              <a:buNone/>
              <a:defRPr sz="2800" b="1">
                <a:solidFill>
                  <a:srgbClr val="FBFBFB"/>
                </a:solidFill>
                <a:latin typeface="Bree Serif"/>
                <a:ea typeface="Bree Serif"/>
                <a:cs typeface="Bree Serif"/>
                <a:sym typeface="Bree Serif"/>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rgbClr val="FFFFFF"/>
              </a:buClr>
              <a:buSzPts val="1800"/>
              <a:buFont typeface="Roboto Light"/>
              <a:buChar char="●"/>
              <a:defRPr sz="1800">
                <a:solidFill>
                  <a:srgbClr val="FFFFFF"/>
                </a:solidFill>
                <a:latin typeface="Roboto Light"/>
                <a:ea typeface="Roboto Light"/>
                <a:cs typeface="Roboto Light"/>
                <a:sym typeface="Roboto Light"/>
              </a:defRPr>
            </a:lvl1pPr>
            <a:lvl2pPr marL="914400" lvl="1" indent="-317500">
              <a:lnSpc>
                <a:spcPct val="115000"/>
              </a:lnSpc>
              <a:spcBef>
                <a:spcPts val="1600"/>
              </a:spcBef>
              <a:spcAft>
                <a:spcPts val="0"/>
              </a:spcAft>
              <a:buClr>
                <a:srgbClr val="FFFFFF"/>
              </a:buClr>
              <a:buSzPts val="1400"/>
              <a:buFont typeface="Roboto Light"/>
              <a:buChar char="○"/>
              <a:defRPr>
                <a:solidFill>
                  <a:srgbClr val="FFFFFF"/>
                </a:solidFill>
                <a:latin typeface="Roboto Light"/>
                <a:ea typeface="Roboto Light"/>
                <a:cs typeface="Roboto Light"/>
                <a:sym typeface="Roboto Light"/>
              </a:defRPr>
            </a:lvl2pPr>
            <a:lvl3pPr marL="1371600" lvl="2" indent="-317500">
              <a:lnSpc>
                <a:spcPct val="115000"/>
              </a:lnSpc>
              <a:spcBef>
                <a:spcPts val="1600"/>
              </a:spcBef>
              <a:spcAft>
                <a:spcPts val="0"/>
              </a:spcAft>
              <a:buClr>
                <a:srgbClr val="FFFFFF"/>
              </a:buClr>
              <a:buSzPts val="1400"/>
              <a:buFont typeface="Roboto Light"/>
              <a:buChar char="■"/>
              <a:defRPr>
                <a:solidFill>
                  <a:srgbClr val="FFFFFF"/>
                </a:solidFill>
                <a:latin typeface="Roboto Light"/>
                <a:ea typeface="Roboto Light"/>
                <a:cs typeface="Roboto Light"/>
                <a:sym typeface="Roboto Light"/>
              </a:defRPr>
            </a:lvl3pPr>
            <a:lvl4pPr marL="1828800" lvl="3" indent="-317500">
              <a:lnSpc>
                <a:spcPct val="115000"/>
              </a:lnSpc>
              <a:spcBef>
                <a:spcPts val="1600"/>
              </a:spcBef>
              <a:spcAft>
                <a:spcPts val="0"/>
              </a:spcAft>
              <a:buClr>
                <a:srgbClr val="FFFFFF"/>
              </a:buClr>
              <a:buSzPts val="1400"/>
              <a:buFont typeface="Roboto Light"/>
              <a:buChar char="●"/>
              <a:defRPr>
                <a:solidFill>
                  <a:srgbClr val="FFFFFF"/>
                </a:solidFill>
                <a:latin typeface="Roboto Light"/>
                <a:ea typeface="Roboto Light"/>
                <a:cs typeface="Roboto Light"/>
                <a:sym typeface="Roboto Light"/>
              </a:defRPr>
            </a:lvl4pPr>
            <a:lvl5pPr marL="2286000" lvl="4" indent="-317500">
              <a:lnSpc>
                <a:spcPct val="115000"/>
              </a:lnSpc>
              <a:spcBef>
                <a:spcPts val="1600"/>
              </a:spcBef>
              <a:spcAft>
                <a:spcPts val="0"/>
              </a:spcAft>
              <a:buClr>
                <a:srgbClr val="FFFFFF"/>
              </a:buClr>
              <a:buSzPts val="1400"/>
              <a:buFont typeface="Roboto Light"/>
              <a:buChar char="○"/>
              <a:defRPr>
                <a:solidFill>
                  <a:srgbClr val="FFFFFF"/>
                </a:solidFill>
                <a:latin typeface="Roboto Light"/>
                <a:ea typeface="Roboto Light"/>
                <a:cs typeface="Roboto Light"/>
                <a:sym typeface="Roboto Light"/>
              </a:defRPr>
            </a:lvl5pPr>
            <a:lvl6pPr marL="2743200" lvl="5" indent="-317500">
              <a:lnSpc>
                <a:spcPct val="115000"/>
              </a:lnSpc>
              <a:spcBef>
                <a:spcPts val="1600"/>
              </a:spcBef>
              <a:spcAft>
                <a:spcPts val="0"/>
              </a:spcAft>
              <a:buClr>
                <a:srgbClr val="FFFFFF"/>
              </a:buClr>
              <a:buSzPts val="1400"/>
              <a:buFont typeface="Roboto Light"/>
              <a:buChar char="■"/>
              <a:defRPr>
                <a:solidFill>
                  <a:srgbClr val="FFFFFF"/>
                </a:solidFill>
                <a:latin typeface="Roboto Light"/>
                <a:ea typeface="Roboto Light"/>
                <a:cs typeface="Roboto Light"/>
                <a:sym typeface="Roboto Light"/>
              </a:defRPr>
            </a:lvl6pPr>
            <a:lvl7pPr marL="3200400" lvl="6" indent="-317500">
              <a:lnSpc>
                <a:spcPct val="115000"/>
              </a:lnSpc>
              <a:spcBef>
                <a:spcPts val="1600"/>
              </a:spcBef>
              <a:spcAft>
                <a:spcPts val="0"/>
              </a:spcAft>
              <a:buClr>
                <a:srgbClr val="FFFFFF"/>
              </a:buClr>
              <a:buSzPts val="1400"/>
              <a:buFont typeface="Roboto Light"/>
              <a:buChar char="●"/>
              <a:defRPr>
                <a:solidFill>
                  <a:srgbClr val="FFFFFF"/>
                </a:solidFill>
                <a:latin typeface="Roboto Light"/>
                <a:ea typeface="Roboto Light"/>
                <a:cs typeface="Roboto Light"/>
                <a:sym typeface="Roboto Light"/>
              </a:defRPr>
            </a:lvl7pPr>
            <a:lvl8pPr marL="3657600" lvl="7" indent="-317500">
              <a:lnSpc>
                <a:spcPct val="115000"/>
              </a:lnSpc>
              <a:spcBef>
                <a:spcPts val="1600"/>
              </a:spcBef>
              <a:spcAft>
                <a:spcPts val="0"/>
              </a:spcAft>
              <a:buClr>
                <a:srgbClr val="FFFFFF"/>
              </a:buClr>
              <a:buSzPts val="1400"/>
              <a:buFont typeface="Roboto Light"/>
              <a:buChar char="○"/>
              <a:defRPr>
                <a:solidFill>
                  <a:srgbClr val="FFFFFF"/>
                </a:solidFill>
                <a:latin typeface="Roboto Light"/>
                <a:ea typeface="Roboto Light"/>
                <a:cs typeface="Roboto Light"/>
                <a:sym typeface="Roboto Light"/>
              </a:defRPr>
            </a:lvl8pPr>
            <a:lvl9pPr marL="4114800" lvl="8" indent="-317500">
              <a:lnSpc>
                <a:spcPct val="115000"/>
              </a:lnSpc>
              <a:spcBef>
                <a:spcPts val="1600"/>
              </a:spcBef>
              <a:spcAft>
                <a:spcPts val="1600"/>
              </a:spcAft>
              <a:buClr>
                <a:srgbClr val="FFFFFF"/>
              </a:buClr>
              <a:buSzPts val="1400"/>
              <a:buFont typeface="Roboto Light"/>
              <a:buChar char="■"/>
              <a:defRPr>
                <a:solidFill>
                  <a:srgbClr val="FFFFFF"/>
                </a:solidFill>
                <a:latin typeface="Roboto Light"/>
                <a:ea typeface="Roboto Light"/>
                <a:cs typeface="Roboto Light"/>
                <a:sym typeface="Roboto Light"/>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6" r:id="rId3"/>
    <p:sldLayoutId id="2147483663" r:id="rId4"/>
    <p:sldLayoutId id="2147483667" r:id="rId5"/>
    <p:sldLayoutId id="2147483668" r:id="rId6"/>
    <p:sldLayoutId id="2147483669" r:id="rId7"/>
    <p:sldLayoutId id="2147483670" r:id="rId8"/>
    <p:sldLayoutId id="2147483671" r:id="rId9"/>
    <p:sldLayoutId id="2147483672"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3.png"/><Relationship Id="rId7"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9.png"/><Relationship Id="rId11" Type="http://schemas.openxmlformats.org/officeDocument/2006/relationships/image" Target="../media/image2.png"/><Relationship Id="rId5" Type="http://schemas.openxmlformats.org/officeDocument/2006/relationships/image" Target="../media/image4.png"/><Relationship Id="rId10" Type="http://schemas.openxmlformats.org/officeDocument/2006/relationships/image" Target="../media/image12.png"/><Relationship Id="rId4" Type="http://schemas.openxmlformats.org/officeDocument/2006/relationships/image" Target="../media/image8.png"/><Relationship Id="rId9"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24"/>
          <p:cNvSpPr txBox="1">
            <a:spLocks noGrp="1"/>
          </p:cNvSpPr>
          <p:nvPr>
            <p:ph type="ctrTitle"/>
          </p:nvPr>
        </p:nvSpPr>
        <p:spPr>
          <a:xfrm>
            <a:off x="4488872" y="1794926"/>
            <a:ext cx="3824273" cy="6066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vi-VN" sz="3000" dirty="0"/>
              <a:t>NHÂN HÒA GROUP</a:t>
            </a:r>
            <a:endParaRPr sz="3000" dirty="0"/>
          </a:p>
        </p:txBody>
      </p:sp>
      <p:sp>
        <p:nvSpPr>
          <p:cNvPr id="263" name="Google Shape;263;p24"/>
          <p:cNvSpPr txBox="1">
            <a:spLocks noGrp="1"/>
          </p:cNvSpPr>
          <p:nvPr>
            <p:ph type="subTitle" idx="1"/>
          </p:nvPr>
        </p:nvSpPr>
        <p:spPr>
          <a:xfrm>
            <a:off x="4488872" y="2746377"/>
            <a:ext cx="4177145" cy="1186701"/>
          </a:xfrm>
          <a:prstGeom prst="rect">
            <a:avLst/>
          </a:prstGeom>
        </p:spPr>
        <p:txBody>
          <a:bodyPr spcFirstLastPara="1" wrap="square" lIns="91425" tIns="91425" rIns="91425" bIns="91425" anchor="t" anchorCtr="0">
            <a:noAutofit/>
          </a:bodyPr>
          <a:lstStyle/>
          <a:p>
            <a:pPr marL="0" lvl="0" indent="0" algn="just">
              <a:buClr>
                <a:schemeClr val="dk1"/>
              </a:buClr>
            </a:pPr>
            <a:r>
              <a:rPr lang="vi-VN" sz="1200" dirty="0"/>
              <a:t>Nhân Hòa Group được thành lập vào năm 2002 và được biết đến là đơn vị hàng đầu cung cấp các sản phẩm, dịch vụ Công nghệ thông tin (CNTT) chất lượng cao, phù hợp với tất cả cá nhân, doanh nghiệp đang có nhu cầu sở hữu hosting, domain, email, server; thiết kế website, Marketing, SEO; hợp đồng điện tử; phần mềm…</a:t>
            </a:r>
            <a:r>
              <a:rPr lang="es" sz="1200" dirty="0"/>
              <a:t>.</a:t>
            </a:r>
            <a:endParaRPr sz="1200" dirty="0"/>
          </a:p>
          <a:p>
            <a:pPr marL="0" lvl="0" indent="0" algn="just" rtl="0">
              <a:spcBef>
                <a:spcPts val="0"/>
              </a:spcBef>
              <a:spcAft>
                <a:spcPts val="0"/>
              </a:spcAft>
              <a:buNone/>
            </a:pPr>
            <a:endParaRPr dirty="0"/>
          </a:p>
        </p:txBody>
      </p:sp>
      <p:cxnSp>
        <p:nvCxnSpPr>
          <p:cNvPr id="264" name="Google Shape;264;p24"/>
          <p:cNvCxnSpPr/>
          <p:nvPr/>
        </p:nvCxnSpPr>
        <p:spPr>
          <a:xfrm>
            <a:off x="4564998" y="2341276"/>
            <a:ext cx="4448400" cy="0"/>
          </a:xfrm>
          <a:prstGeom prst="straightConnector1">
            <a:avLst/>
          </a:prstGeom>
          <a:noFill/>
          <a:ln w="9525" cap="flat" cmpd="sng">
            <a:solidFill>
              <a:schemeClr val="accent1"/>
            </a:solidFill>
            <a:prstDash val="solid"/>
            <a:round/>
            <a:headEnd type="none" w="med" len="med"/>
            <a:tailEnd type="none" w="med" len="med"/>
          </a:ln>
        </p:spPr>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3392" y="1932709"/>
            <a:ext cx="2248536" cy="2000369"/>
          </a:xfrm>
          <a:prstGeom prst="rect">
            <a:avLst/>
          </a:prstGeom>
        </p:spPr>
      </p:pic>
      <p:sp>
        <p:nvSpPr>
          <p:cNvPr id="6" name="Rectangle 5"/>
          <p:cNvSpPr/>
          <p:nvPr/>
        </p:nvSpPr>
        <p:spPr>
          <a:xfrm>
            <a:off x="3350563" y="4804089"/>
            <a:ext cx="2428870" cy="246221"/>
          </a:xfrm>
          <a:prstGeom prst="rect">
            <a:avLst/>
          </a:prstGeom>
          <a:noFill/>
        </p:spPr>
        <p:txBody>
          <a:bodyPr wrap="none" lIns="91440" tIns="45720" rIns="91440" bIns="45720">
            <a:spAutoFit/>
          </a:bodyPr>
          <a:lstStyle/>
          <a:p>
            <a:pPr marL="0" indent="0"/>
            <a:r>
              <a:rPr lang="en-US" sz="1000" dirty="0">
                <a:solidFill>
                  <a:schemeClr val="bg1"/>
                </a:solidFill>
                <a:latin typeface="Roboto Black"/>
              </a:rPr>
              <a:t>NHAN HOA Software Company Limited</a:t>
            </a:r>
          </a:p>
        </p:txBody>
      </p:sp>
      <p:sp>
        <p:nvSpPr>
          <p:cNvPr id="2" name="Google Shape;318;p45">
            <a:extLst>
              <a:ext uri="{FF2B5EF4-FFF2-40B4-BE49-F238E27FC236}">
                <a16:creationId xmlns:a16="http://schemas.microsoft.com/office/drawing/2014/main" id="{6AC17D5E-9602-FAE3-6AE7-302AF2A890EB}"/>
              </a:ext>
            </a:extLst>
          </p:cNvPr>
          <p:cNvSpPr/>
          <p:nvPr/>
        </p:nvSpPr>
        <p:spPr>
          <a:xfrm>
            <a:off x="2670198" y="4827450"/>
            <a:ext cx="4119000" cy="199500"/>
          </a:xfrm>
          <a:prstGeom prst="ellipse">
            <a:avLst/>
          </a:prstGeom>
          <a:gradFill>
            <a:gsLst>
              <a:gs pos="0">
                <a:srgbClr val="FFFFFF">
                  <a:alpha val="0"/>
                </a:srgbClr>
              </a:gs>
              <a:gs pos="50000">
                <a:srgbClr val="010101">
                  <a:alpha val="55686"/>
                </a:srgbClr>
              </a:gs>
              <a:gs pos="100000">
                <a:srgbClr val="FFFFFF">
                  <a:alpha val="0"/>
                </a:srgbClr>
              </a:gs>
            </a:gsLst>
            <a:lin ang="10800025" scaled="0"/>
          </a:gradFill>
          <a:ln>
            <a:noFill/>
          </a:ln>
          <a:effectLst>
            <a:outerShdw blurRad="114300" dist="952500" dir="5700000" algn="bl" rotWithShape="0">
              <a:srgbClr val="000000"/>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7" name="Picture 6">
            <a:extLst>
              <a:ext uri="{FF2B5EF4-FFF2-40B4-BE49-F238E27FC236}">
                <a16:creationId xmlns:a16="http://schemas.microsoft.com/office/drawing/2014/main" id="{F3BC6B06-A113-0A0F-DDC9-77E469274C4E}"/>
              </a:ext>
            </a:extLst>
          </p:cNvPr>
          <p:cNvPicPr>
            <a:picLocks noChangeAspect="1"/>
          </p:cNvPicPr>
          <p:nvPr/>
        </p:nvPicPr>
        <p:blipFill>
          <a:blip r:embed="rId4"/>
          <a:stretch>
            <a:fillRect/>
          </a:stretch>
        </p:blipFill>
        <p:spPr>
          <a:xfrm>
            <a:off x="46722" y="154255"/>
            <a:ext cx="3366281" cy="713424"/>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23"/>
          <p:cNvSpPr txBox="1">
            <a:spLocks noGrp="1"/>
          </p:cNvSpPr>
          <p:nvPr>
            <p:ph type="ctrTitle"/>
          </p:nvPr>
        </p:nvSpPr>
        <p:spPr>
          <a:xfrm>
            <a:off x="311700" y="644550"/>
            <a:ext cx="8520600" cy="606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vi-VN" dirty="0"/>
              <a:t>SẢN PHẨM VÀ DỊCH VỤ</a:t>
            </a:r>
            <a:endParaRPr dirty="0"/>
          </a:p>
        </p:txBody>
      </p:sp>
      <p:sp>
        <p:nvSpPr>
          <p:cNvPr id="219" name="Google Shape;219;p23"/>
          <p:cNvSpPr txBox="1">
            <a:spLocks noGrp="1"/>
          </p:cNvSpPr>
          <p:nvPr>
            <p:ph type="subTitle" idx="1"/>
          </p:nvPr>
        </p:nvSpPr>
        <p:spPr>
          <a:xfrm>
            <a:off x="6411225" y="1656480"/>
            <a:ext cx="1889400" cy="502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vi-VN" dirty="0">
                <a:solidFill>
                  <a:schemeClr val="accent1"/>
                </a:solidFill>
              </a:rPr>
              <a:t>Web – APP chuyên nghiệp </a:t>
            </a:r>
            <a:endParaRPr dirty="0">
              <a:solidFill>
                <a:schemeClr val="accent1"/>
              </a:solidFill>
            </a:endParaRPr>
          </a:p>
        </p:txBody>
      </p:sp>
      <p:sp>
        <p:nvSpPr>
          <p:cNvPr id="220" name="Google Shape;220;p23"/>
          <p:cNvSpPr txBox="1">
            <a:spLocks noGrp="1"/>
          </p:cNvSpPr>
          <p:nvPr>
            <p:ph type="title" idx="2"/>
          </p:nvPr>
        </p:nvSpPr>
        <p:spPr>
          <a:xfrm>
            <a:off x="5167125" y="1435830"/>
            <a:ext cx="1176900" cy="606600"/>
          </a:xfrm>
          <a:prstGeom prst="rect">
            <a:avLst/>
          </a:prstGeom>
        </p:spPr>
        <p:txBody>
          <a:bodyPr spcFirstLastPara="1" wrap="square" lIns="91425" tIns="91425" rIns="91425" bIns="91425" anchor="b" anchorCtr="0">
            <a:noAutofit/>
          </a:bodyPr>
          <a:lstStyle/>
          <a:p>
            <a:pPr marL="0" lvl="0" indent="0" algn="r" rtl="0">
              <a:spcBef>
                <a:spcPts val="0"/>
              </a:spcBef>
              <a:spcAft>
                <a:spcPts val="0"/>
              </a:spcAft>
              <a:buNone/>
            </a:pPr>
            <a:r>
              <a:rPr lang="es" dirty="0">
                <a:solidFill>
                  <a:schemeClr val="accent1"/>
                </a:solidFill>
              </a:rPr>
              <a:t>0</a:t>
            </a:r>
            <a:r>
              <a:rPr lang="vi-VN" dirty="0">
                <a:solidFill>
                  <a:schemeClr val="accent1"/>
                </a:solidFill>
              </a:rPr>
              <a:t>5</a:t>
            </a:r>
            <a:endParaRPr dirty="0">
              <a:solidFill>
                <a:schemeClr val="accent1"/>
              </a:solidFill>
            </a:endParaRPr>
          </a:p>
        </p:txBody>
      </p:sp>
      <p:sp>
        <p:nvSpPr>
          <p:cNvPr id="221" name="Google Shape;221;p23"/>
          <p:cNvSpPr txBox="1">
            <a:spLocks noGrp="1"/>
          </p:cNvSpPr>
          <p:nvPr>
            <p:ph type="subTitle" idx="3"/>
          </p:nvPr>
        </p:nvSpPr>
        <p:spPr>
          <a:xfrm>
            <a:off x="6411225" y="2524477"/>
            <a:ext cx="1889400" cy="502500"/>
          </a:xfrm>
          <a:prstGeom prst="rect">
            <a:avLst/>
          </a:prstGeom>
        </p:spPr>
        <p:txBody>
          <a:bodyPr spcFirstLastPara="1" wrap="square" lIns="91425" tIns="91425" rIns="91425" bIns="91425" anchor="t" anchorCtr="0">
            <a:noAutofit/>
          </a:bodyPr>
          <a:lstStyle/>
          <a:p>
            <a:pPr marL="0" lvl="0" indent="0">
              <a:buClr>
                <a:schemeClr val="dk1"/>
              </a:buClr>
              <a:buSzPts val="1100"/>
            </a:pPr>
            <a:r>
              <a:rPr lang="vi-VN" dirty="0"/>
              <a:t>X</a:t>
            </a:r>
            <a:r>
              <a:rPr lang="en-US" dirty="0" err="1"/>
              <a:t>ây</a:t>
            </a:r>
            <a:r>
              <a:rPr lang="en-US" dirty="0"/>
              <a:t> </a:t>
            </a:r>
            <a:r>
              <a:rPr lang="en-US" dirty="0" err="1"/>
              <a:t>dựng</a:t>
            </a:r>
            <a:r>
              <a:rPr lang="en-US" dirty="0"/>
              <a:t> </a:t>
            </a:r>
            <a:r>
              <a:rPr lang="en-US" dirty="0" err="1"/>
              <a:t>trên</a:t>
            </a:r>
            <a:r>
              <a:rPr lang="en-US" dirty="0"/>
              <a:t> </a:t>
            </a:r>
            <a:r>
              <a:rPr lang="en-US" dirty="0" err="1"/>
              <a:t>nền</a:t>
            </a:r>
            <a:r>
              <a:rPr lang="en-US" dirty="0"/>
              <a:t> </a:t>
            </a:r>
            <a:r>
              <a:rPr lang="en-US" dirty="0" err="1"/>
              <a:t>tảng</a:t>
            </a:r>
            <a:r>
              <a:rPr lang="en-US" dirty="0"/>
              <a:t> </a:t>
            </a:r>
            <a:r>
              <a:rPr lang="en-US" dirty="0" err="1"/>
              <a:t>điện</a:t>
            </a:r>
            <a:r>
              <a:rPr lang="en-US" dirty="0"/>
              <a:t> </a:t>
            </a:r>
            <a:r>
              <a:rPr lang="en-US" dirty="0" err="1"/>
              <a:t>toán</a:t>
            </a:r>
            <a:r>
              <a:rPr lang="en-US" dirty="0"/>
              <a:t> </a:t>
            </a:r>
            <a:r>
              <a:rPr lang="en-US" dirty="0" err="1"/>
              <a:t>đám</a:t>
            </a:r>
            <a:r>
              <a:rPr lang="en-US" dirty="0"/>
              <a:t> </a:t>
            </a:r>
            <a:r>
              <a:rPr lang="en-US" dirty="0" err="1"/>
              <a:t>mây</a:t>
            </a:r>
            <a:r>
              <a:rPr lang="en-US" dirty="0"/>
              <a:t>, </a:t>
            </a:r>
            <a:r>
              <a:rPr lang="en-US" dirty="0" err="1"/>
              <a:t>kết</a:t>
            </a:r>
            <a:r>
              <a:rPr lang="en-US" dirty="0"/>
              <a:t> </a:t>
            </a:r>
            <a:r>
              <a:rPr lang="en-US" dirty="0" err="1"/>
              <a:t>hợp</a:t>
            </a:r>
            <a:r>
              <a:rPr lang="en-US" dirty="0"/>
              <a:t> </a:t>
            </a:r>
            <a:r>
              <a:rPr lang="en-US" dirty="0" err="1"/>
              <a:t>cùng</a:t>
            </a:r>
            <a:r>
              <a:rPr lang="en-US" dirty="0"/>
              <a:t> </a:t>
            </a:r>
            <a:r>
              <a:rPr lang="en-US" dirty="0" err="1"/>
              <a:t>công</a:t>
            </a:r>
            <a:r>
              <a:rPr lang="en-US" dirty="0"/>
              <a:t> </a:t>
            </a:r>
            <a:r>
              <a:rPr lang="en-US" dirty="0" err="1"/>
              <a:t>nghệ</a:t>
            </a:r>
            <a:r>
              <a:rPr lang="en-US" dirty="0"/>
              <a:t> VoIP </a:t>
            </a:r>
            <a:r>
              <a:rPr lang="en-US" dirty="0" err="1"/>
              <a:t>hiện</a:t>
            </a:r>
            <a:r>
              <a:rPr lang="en-US" dirty="0"/>
              <a:t> </a:t>
            </a:r>
            <a:r>
              <a:rPr lang="en-US" dirty="0" err="1"/>
              <a:t>đại</a:t>
            </a:r>
            <a:endParaRPr dirty="0">
              <a:solidFill>
                <a:schemeClr val="accent1"/>
              </a:solidFill>
            </a:endParaRPr>
          </a:p>
        </p:txBody>
      </p:sp>
      <p:sp>
        <p:nvSpPr>
          <p:cNvPr id="222" name="Google Shape;222;p23"/>
          <p:cNvSpPr txBox="1">
            <a:spLocks noGrp="1"/>
          </p:cNvSpPr>
          <p:nvPr>
            <p:ph type="title" idx="4"/>
          </p:nvPr>
        </p:nvSpPr>
        <p:spPr>
          <a:xfrm>
            <a:off x="5167125" y="2275852"/>
            <a:ext cx="1176900" cy="606600"/>
          </a:xfrm>
          <a:prstGeom prst="rect">
            <a:avLst/>
          </a:prstGeom>
        </p:spPr>
        <p:txBody>
          <a:bodyPr spcFirstLastPara="1" wrap="square" lIns="91425" tIns="91425" rIns="91425" bIns="91425" anchor="b" anchorCtr="0">
            <a:noAutofit/>
          </a:bodyPr>
          <a:lstStyle/>
          <a:p>
            <a:pPr marL="0" lvl="0" indent="0" algn="r" rtl="0">
              <a:spcBef>
                <a:spcPts val="0"/>
              </a:spcBef>
              <a:spcAft>
                <a:spcPts val="0"/>
              </a:spcAft>
              <a:buNone/>
            </a:pPr>
            <a:r>
              <a:rPr lang="es" dirty="0">
                <a:solidFill>
                  <a:schemeClr val="accent1"/>
                </a:solidFill>
              </a:rPr>
              <a:t>0</a:t>
            </a:r>
            <a:r>
              <a:rPr lang="vi-VN" dirty="0">
                <a:solidFill>
                  <a:schemeClr val="accent1"/>
                </a:solidFill>
              </a:rPr>
              <a:t>6</a:t>
            </a:r>
            <a:endParaRPr dirty="0">
              <a:solidFill>
                <a:schemeClr val="accent1"/>
              </a:solidFill>
            </a:endParaRPr>
          </a:p>
        </p:txBody>
      </p:sp>
      <p:sp>
        <p:nvSpPr>
          <p:cNvPr id="223" name="Google Shape;223;p23"/>
          <p:cNvSpPr txBox="1">
            <a:spLocks noGrp="1"/>
          </p:cNvSpPr>
          <p:nvPr>
            <p:ph type="subTitle" idx="5"/>
          </p:nvPr>
        </p:nvSpPr>
        <p:spPr>
          <a:xfrm>
            <a:off x="6411225" y="3413327"/>
            <a:ext cx="2089288" cy="502500"/>
          </a:xfrm>
          <a:prstGeom prst="rect">
            <a:avLst/>
          </a:prstGeom>
        </p:spPr>
        <p:txBody>
          <a:bodyPr spcFirstLastPara="1" wrap="square" lIns="91425" tIns="91425" rIns="91425" bIns="91425" anchor="t" anchorCtr="0">
            <a:noAutofit/>
          </a:bodyPr>
          <a:lstStyle/>
          <a:p>
            <a:pPr marL="0" lvl="0" indent="0">
              <a:buClr>
                <a:schemeClr val="dk1"/>
              </a:buClr>
              <a:buSzPts val="1100"/>
            </a:pPr>
            <a:r>
              <a:rPr lang="vi-VN" dirty="0"/>
              <a:t>Xây dựng dựa trên Thông tư 32/2011, Thông tư 39/2014 và Nghị định 119/2018 của Bộ tài chính</a:t>
            </a:r>
            <a:endParaRPr dirty="0">
              <a:solidFill>
                <a:schemeClr val="accent1"/>
              </a:solidFill>
            </a:endParaRPr>
          </a:p>
        </p:txBody>
      </p:sp>
      <p:sp>
        <p:nvSpPr>
          <p:cNvPr id="224" name="Google Shape;224;p23"/>
          <p:cNvSpPr txBox="1">
            <a:spLocks noGrp="1"/>
          </p:cNvSpPr>
          <p:nvPr>
            <p:ph type="title" idx="6"/>
          </p:nvPr>
        </p:nvSpPr>
        <p:spPr>
          <a:xfrm>
            <a:off x="5167125" y="3172577"/>
            <a:ext cx="1176900" cy="606600"/>
          </a:xfrm>
          <a:prstGeom prst="rect">
            <a:avLst/>
          </a:prstGeom>
        </p:spPr>
        <p:txBody>
          <a:bodyPr spcFirstLastPara="1" wrap="square" lIns="91425" tIns="91425" rIns="91425" bIns="91425" anchor="b" anchorCtr="0">
            <a:noAutofit/>
          </a:bodyPr>
          <a:lstStyle/>
          <a:p>
            <a:pPr marL="0" lvl="0" indent="0" algn="r" rtl="0">
              <a:spcBef>
                <a:spcPts val="0"/>
              </a:spcBef>
              <a:spcAft>
                <a:spcPts val="0"/>
              </a:spcAft>
              <a:buNone/>
            </a:pPr>
            <a:r>
              <a:rPr lang="es" dirty="0">
                <a:solidFill>
                  <a:schemeClr val="accent1"/>
                </a:solidFill>
              </a:rPr>
              <a:t>0</a:t>
            </a:r>
            <a:r>
              <a:rPr lang="vi-VN" dirty="0">
                <a:solidFill>
                  <a:schemeClr val="accent1"/>
                </a:solidFill>
              </a:rPr>
              <a:t>7</a:t>
            </a:r>
            <a:endParaRPr dirty="0">
              <a:solidFill>
                <a:schemeClr val="accent1"/>
              </a:solidFill>
            </a:endParaRPr>
          </a:p>
        </p:txBody>
      </p:sp>
      <p:sp>
        <p:nvSpPr>
          <p:cNvPr id="225" name="Google Shape;225;p23"/>
          <p:cNvSpPr txBox="1">
            <a:spLocks noGrp="1"/>
          </p:cNvSpPr>
          <p:nvPr>
            <p:ph type="subTitle" idx="7"/>
          </p:nvPr>
        </p:nvSpPr>
        <p:spPr>
          <a:xfrm>
            <a:off x="725750" y="1656480"/>
            <a:ext cx="2010000" cy="5025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vi-VN" dirty="0">
                <a:solidFill>
                  <a:schemeClr val="accent1"/>
                </a:solidFill>
              </a:rPr>
              <a:t>Nhà đăng ký tên miền quốc gia Việt Nam và quốc tế</a:t>
            </a:r>
            <a:endParaRPr dirty="0">
              <a:solidFill>
                <a:schemeClr val="accent1"/>
              </a:solidFill>
            </a:endParaRPr>
          </a:p>
        </p:txBody>
      </p:sp>
      <p:sp>
        <p:nvSpPr>
          <p:cNvPr id="226" name="Google Shape;226;p23"/>
          <p:cNvSpPr txBox="1">
            <a:spLocks noGrp="1"/>
          </p:cNvSpPr>
          <p:nvPr>
            <p:ph type="title" idx="8"/>
          </p:nvPr>
        </p:nvSpPr>
        <p:spPr>
          <a:xfrm>
            <a:off x="2827575" y="1435830"/>
            <a:ext cx="1176900" cy="6066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s">
                <a:solidFill>
                  <a:schemeClr val="accent1"/>
                </a:solidFill>
              </a:rPr>
              <a:t>01</a:t>
            </a:r>
            <a:endParaRPr>
              <a:solidFill>
                <a:schemeClr val="accent1"/>
              </a:solidFill>
            </a:endParaRPr>
          </a:p>
        </p:txBody>
      </p:sp>
      <p:sp>
        <p:nvSpPr>
          <p:cNvPr id="227" name="Google Shape;227;p23"/>
          <p:cNvSpPr txBox="1">
            <a:spLocks noGrp="1"/>
          </p:cNvSpPr>
          <p:nvPr>
            <p:ph type="subTitle" idx="9"/>
          </p:nvPr>
        </p:nvSpPr>
        <p:spPr>
          <a:xfrm>
            <a:off x="725750" y="2524477"/>
            <a:ext cx="2010000" cy="502500"/>
          </a:xfrm>
          <a:prstGeom prst="rect">
            <a:avLst/>
          </a:prstGeom>
        </p:spPr>
        <p:txBody>
          <a:bodyPr spcFirstLastPara="1" wrap="square" lIns="91425" tIns="91425" rIns="91425" bIns="91425" anchor="t" anchorCtr="0">
            <a:noAutofit/>
          </a:bodyPr>
          <a:lstStyle/>
          <a:p>
            <a:pPr marL="0" lvl="0" indent="0">
              <a:buClr>
                <a:schemeClr val="dk1"/>
              </a:buClr>
              <a:buSzPts val="1100"/>
            </a:pPr>
            <a:r>
              <a:rPr lang="vi-VN" dirty="0"/>
              <a:t>Xây dựng và phát triển trên nền tảng điện toán đám mây OpenStack kết hợp với giải pháp lưu trữ CEPH</a:t>
            </a:r>
            <a:endParaRPr dirty="0">
              <a:solidFill>
                <a:schemeClr val="accent1"/>
              </a:solidFill>
            </a:endParaRPr>
          </a:p>
        </p:txBody>
      </p:sp>
      <p:sp>
        <p:nvSpPr>
          <p:cNvPr id="228" name="Google Shape;228;p23"/>
          <p:cNvSpPr txBox="1">
            <a:spLocks noGrp="1"/>
          </p:cNvSpPr>
          <p:nvPr>
            <p:ph type="title" idx="13"/>
          </p:nvPr>
        </p:nvSpPr>
        <p:spPr>
          <a:xfrm>
            <a:off x="2827575" y="2275852"/>
            <a:ext cx="1176900" cy="6066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s">
                <a:solidFill>
                  <a:schemeClr val="accent1"/>
                </a:solidFill>
              </a:rPr>
              <a:t>02</a:t>
            </a:r>
            <a:endParaRPr>
              <a:solidFill>
                <a:schemeClr val="accent1"/>
              </a:solidFill>
            </a:endParaRPr>
          </a:p>
        </p:txBody>
      </p:sp>
      <p:sp>
        <p:nvSpPr>
          <p:cNvPr id="229" name="Google Shape;229;p23"/>
          <p:cNvSpPr txBox="1">
            <a:spLocks noGrp="1"/>
          </p:cNvSpPr>
          <p:nvPr>
            <p:ph type="subTitle" idx="14"/>
          </p:nvPr>
        </p:nvSpPr>
        <p:spPr>
          <a:xfrm>
            <a:off x="725750" y="3413327"/>
            <a:ext cx="2010000" cy="502500"/>
          </a:xfrm>
          <a:prstGeom prst="rect">
            <a:avLst/>
          </a:prstGeom>
        </p:spPr>
        <p:txBody>
          <a:bodyPr spcFirstLastPara="1" wrap="square" lIns="91425" tIns="91425" rIns="91425" bIns="91425" anchor="t" anchorCtr="0">
            <a:noAutofit/>
          </a:bodyPr>
          <a:lstStyle/>
          <a:p>
            <a:pPr marL="0" lvl="0" indent="0">
              <a:buClr>
                <a:schemeClr val="dk1"/>
              </a:buClr>
              <a:buSzPts val="1100"/>
            </a:pPr>
            <a:r>
              <a:rPr lang="vi-VN" dirty="0"/>
              <a:t>Hệ thống máy chủ cấu hình mạnh, đường truyền tốc độ cao</a:t>
            </a:r>
            <a:endParaRPr dirty="0">
              <a:solidFill>
                <a:schemeClr val="accent1"/>
              </a:solidFill>
            </a:endParaRPr>
          </a:p>
        </p:txBody>
      </p:sp>
      <p:sp>
        <p:nvSpPr>
          <p:cNvPr id="230" name="Google Shape;230;p23"/>
          <p:cNvSpPr txBox="1">
            <a:spLocks noGrp="1"/>
          </p:cNvSpPr>
          <p:nvPr>
            <p:ph type="title" idx="15"/>
          </p:nvPr>
        </p:nvSpPr>
        <p:spPr>
          <a:xfrm>
            <a:off x="2827575" y="3172577"/>
            <a:ext cx="1176900" cy="6066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s">
                <a:solidFill>
                  <a:schemeClr val="accent1"/>
                </a:solidFill>
              </a:rPr>
              <a:t>03</a:t>
            </a:r>
            <a:endParaRPr>
              <a:solidFill>
                <a:schemeClr val="accent1"/>
              </a:solidFill>
            </a:endParaRPr>
          </a:p>
        </p:txBody>
      </p:sp>
      <p:sp>
        <p:nvSpPr>
          <p:cNvPr id="231" name="Google Shape;231;p23"/>
          <p:cNvSpPr txBox="1">
            <a:spLocks noGrp="1"/>
          </p:cNvSpPr>
          <p:nvPr>
            <p:ph type="ctrTitle" idx="16"/>
          </p:nvPr>
        </p:nvSpPr>
        <p:spPr>
          <a:xfrm>
            <a:off x="643488" y="1585343"/>
            <a:ext cx="2076000" cy="196200"/>
          </a:xfrm>
          <a:prstGeom prst="rect">
            <a:avLst/>
          </a:prstGeom>
        </p:spPr>
        <p:txBody>
          <a:bodyPr spcFirstLastPara="1" wrap="square" lIns="91425" tIns="91425" rIns="91425" bIns="91425" anchor="b" anchorCtr="0">
            <a:noAutofit/>
          </a:bodyPr>
          <a:lstStyle/>
          <a:p>
            <a:pPr marL="0" lvl="0" indent="0" algn="r" rtl="0">
              <a:spcBef>
                <a:spcPts val="0"/>
              </a:spcBef>
              <a:spcAft>
                <a:spcPts val="0"/>
              </a:spcAft>
              <a:buNone/>
            </a:pPr>
            <a:r>
              <a:rPr lang="vi-VN" dirty="0"/>
              <a:t>Tên miền</a:t>
            </a:r>
            <a:endParaRPr dirty="0"/>
          </a:p>
        </p:txBody>
      </p:sp>
      <p:sp>
        <p:nvSpPr>
          <p:cNvPr id="232" name="Google Shape;232;p23"/>
          <p:cNvSpPr txBox="1">
            <a:spLocks noGrp="1"/>
          </p:cNvSpPr>
          <p:nvPr>
            <p:ph type="ctrTitle" idx="17"/>
          </p:nvPr>
        </p:nvSpPr>
        <p:spPr>
          <a:xfrm>
            <a:off x="643488" y="2452840"/>
            <a:ext cx="2076000" cy="196200"/>
          </a:xfrm>
          <a:prstGeom prst="rect">
            <a:avLst/>
          </a:prstGeom>
        </p:spPr>
        <p:txBody>
          <a:bodyPr spcFirstLastPara="1" wrap="square" lIns="91425" tIns="91425" rIns="91425" bIns="91425" anchor="b" anchorCtr="0">
            <a:noAutofit/>
          </a:bodyPr>
          <a:lstStyle/>
          <a:p>
            <a:pPr marL="0" lvl="0" indent="0" algn="r" rtl="0">
              <a:spcBef>
                <a:spcPts val="0"/>
              </a:spcBef>
              <a:spcAft>
                <a:spcPts val="0"/>
              </a:spcAft>
              <a:buClr>
                <a:schemeClr val="dk1"/>
              </a:buClr>
              <a:buSzPts val="1100"/>
              <a:buFont typeface="Arial"/>
              <a:buNone/>
            </a:pPr>
            <a:r>
              <a:rPr lang="vi-VN" dirty="0"/>
              <a:t>Máy chủ</a:t>
            </a:r>
            <a:endParaRPr dirty="0"/>
          </a:p>
        </p:txBody>
      </p:sp>
      <p:sp>
        <p:nvSpPr>
          <p:cNvPr id="233" name="Google Shape;233;p23"/>
          <p:cNvSpPr txBox="1">
            <a:spLocks noGrp="1"/>
          </p:cNvSpPr>
          <p:nvPr>
            <p:ph type="ctrTitle" idx="18"/>
          </p:nvPr>
        </p:nvSpPr>
        <p:spPr>
          <a:xfrm>
            <a:off x="643488" y="3341777"/>
            <a:ext cx="2076000" cy="196200"/>
          </a:xfrm>
          <a:prstGeom prst="rect">
            <a:avLst/>
          </a:prstGeom>
        </p:spPr>
        <p:txBody>
          <a:bodyPr spcFirstLastPara="1" wrap="square" lIns="91425" tIns="91425" rIns="91425" bIns="91425" anchor="b" anchorCtr="0">
            <a:noAutofit/>
          </a:bodyPr>
          <a:lstStyle/>
          <a:p>
            <a:pPr marL="0" lvl="0" indent="0" algn="r" rtl="0">
              <a:spcBef>
                <a:spcPts val="0"/>
              </a:spcBef>
              <a:spcAft>
                <a:spcPts val="0"/>
              </a:spcAft>
              <a:buClr>
                <a:schemeClr val="dk1"/>
              </a:buClr>
              <a:buSzPts val="1100"/>
              <a:buFont typeface="Arial"/>
              <a:buNone/>
            </a:pPr>
            <a:r>
              <a:rPr lang="vi-VN" dirty="0"/>
              <a:t>Hosting</a:t>
            </a:r>
            <a:r>
              <a:rPr lang="es" dirty="0"/>
              <a:t> </a:t>
            </a:r>
            <a:endParaRPr dirty="0"/>
          </a:p>
        </p:txBody>
      </p:sp>
      <p:sp>
        <p:nvSpPr>
          <p:cNvPr id="234" name="Google Shape;234;p23"/>
          <p:cNvSpPr txBox="1">
            <a:spLocks noGrp="1"/>
          </p:cNvSpPr>
          <p:nvPr>
            <p:ph type="ctrTitle" idx="19"/>
          </p:nvPr>
        </p:nvSpPr>
        <p:spPr>
          <a:xfrm>
            <a:off x="6424513" y="1585343"/>
            <a:ext cx="2076000" cy="1962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Clr>
                <a:schemeClr val="dk1"/>
              </a:buClr>
              <a:buSzPts val="1100"/>
              <a:buFont typeface="Arial"/>
              <a:buNone/>
            </a:pPr>
            <a:r>
              <a:rPr lang="vi-VN" dirty="0"/>
              <a:t>Thiết kế Web – APP Web4s </a:t>
            </a:r>
            <a:endParaRPr dirty="0"/>
          </a:p>
        </p:txBody>
      </p:sp>
      <p:sp>
        <p:nvSpPr>
          <p:cNvPr id="235" name="Google Shape;235;p23"/>
          <p:cNvSpPr txBox="1">
            <a:spLocks noGrp="1"/>
          </p:cNvSpPr>
          <p:nvPr>
            <p:ph type="ctrTitle" idx="20"/>
          </p:nvPr>
        </p:nvSpPr>
        <p:spPr>
          <a:xfrm>
            <a:off x="6424513" y="2452840"/>
            <a:ext cx="2076000" cy="1962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Clr>
                <a:schemeClr val="dk1"/>
              </a:buClr>
              <a:buSzPts val="1100"/>
              <a:buFont typeface="Arial"/>
              <a:buNone/>
            </a:pPr>
            <a:r>
              <a:rPr lang="vi-VN" dirty="0"/>
              <a:t>Tổng đài doanh nghiệp Vfone</a:t>
            </a:r>
            <a:endParaRPr dirty="0"/>
          </a:p>
        </p:txBody>
      </p:sp>
      <p:sp>
        <p:nvSpPr>
          <p:cNvPr id="236" name="Google Shape;236;p23"/>
          <p:cNvSpPr txBox="1">
            <a:spLocks noGrp="1"/>
          </p:cNvSpPr>
          <p:nvPr>
            <p:ph type="ctrTitle" idx="21"/>
          </p:nvPr>
        </p:nvSpPr>
        <p:spPr>
          <a:xfrm>
            <a:off x="6424513" y="3341777"/>
            <a:ext cx="2326262" cy="1962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Clr>
                <a:schemeClr val="dk1"/>
              </a:buClr>
              <a:buSzPts val="1100"/>
              <a:buFont typeface="Arial"/>
              <a:buNone/>
            </a:pPr>
            <a:r>
              <a:rPr lang="vi-VN" dirty="0"/>
              <a:t>Hóa đơn điện tử - Hoadon.biz</a:t>
            </a:r>
            <a:endParaRPr dirty="0"/>
          </a:p>
        </p:txBody>
      </p:sp>
      <p:cxnSp>
        <p:nvCxnSpPr>
          <p:cNvPr id="257" name="Google Shape;257;p23"/>
          <p:cNvCxnSpPr/>
          <p:nvPr/>
        </p:nvCxnSpPr>
        <p:spPr>
          <a:xfrm>
            <a:off x="311700" y="1191700"/>
            <a:ext cx="8520600" cy="0"/>
          </a:xfrm>
          <a:prstGeom prst="straightConnector1">
            <a:avLst/>
          </a:prstGeom>
          <a:noFill/>
          <a:ln w="9525" cap="flat" cmpd="sng">
            <a:solidFill>
              <a:srgbClr val="48FFD5"/>
            </a:solidFill>
            <a:prstDash val="solid"/>
            <a:round/>
            <a:headEnd type="none" w="med" len="med"/>
            <a:tailEnd type="none" w="med" len="med"/>
          </a:ln>
        </p:spPr>
      </p:cxnSp>
      <p:sp>
        <p:nvSpPr>
          <p:cNvPr id="42" name="Google Shape;219;p23"/>
          <p:cNvSpPr txBox="1">
            <a:spLocks/>
          </p:cNvSpPr>
          <p:nvPr/>
        </p:nvSpPr>
        <p:spPr>
          <a:xfrm>
            <a:off x="6411225" y="4199768"/>
            <a:ext cx="2089288" cy="5025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0"/>
              </a:spcBef>
              <a:spcAft>
                <a:spcPts val="0"/>
              </a:spcAft>
              <a:buClr>
                <a:srgbClr val="48FFD5"/>
              </a:buClr>
              <a:buSzPts val="900"/>
              <a:buFont typeface="Roboto Light"/>
              <a:buNone/>
              <a:defRPr sz="900" b="0" i="0" u="none" strike="noStrike" cap="none">
                <a:solidFill>
                  <a:srgbClr val="48FFD5"/>
                </a:solidFill>
                <a:latin typeface="Roboto Light"/>
                <a:ea typeface="Roboto Light"/>
                <a:cs typeface="Roboto Light"/>
                <a:sym typeface="Roboto Light"/>
              </a:defRPr>
            </a:lvl1pPr>
            <a:lvl2pPr marL="914400" marR="0" lvl="1" indent="-317500" algn="ctr" rtl="0">
              <a:lnSpc>
                <a:spcPct val="100000"/>
              </a:lnSpc>
              <a:spcBef>
                <a:spcPts val="0"/>
              </a:spcBef>
              <a:spcAft>
                <a:spcPts val="0"/>
              </a:spcAft>
              <a:buClr>
                <a:srgbClr val="48FFD5"/>
              </a:buClr>
              <a:buSzPts val="900"/>
              <a:buFont typeface="Roboto Light"/>
              <a:buNone/>
              <a:defRPr sz="900" b="0" i="0" u="none" strike="noStrike" cap="none">
                <a:solidFill>
                  <a:srgbClr val="48FFD5"/>
                </a:solidFill>
                <a:latin typeface="Roboto Light"/>
                <a:ea typeface="Roboto Light"/>
                <a:cs typeface="Roboto Light"/>
                <a:sym typeface="Roboto Light"/>
              </a:defRPr>
            </a:lvl2pPr>
            <a:lvl3pPr marL="1371600" marR="0" lvl="2" indent="-317500" algn="ctr" rtl="0">
              <a:lnSpc>
                <a:spcPct val="100000"/>
              </a:lnSpc>
              <a:spcBef>
                <a:spcPts val="0"/>
              </a:spcBef>
              <a:spcAft>
                <a:spcPts val="0"/>
              </a:spcAft>
              <a:buClr>
                <a:srgbClr val="48FFD5"/>
              </a:buClr>
              <a:buSzPts val="900"/>
              <a:buFont typeface="Roboto Light"/>
              <a:buNone/>
              <a:defRPr sz="900" b="0" i="0" u="none" strike="noStrike" cap="none">
                <a:solidFill>
                  <a:srgbClr val="48FFD5"/>
                </a:solidFill>
                <a:latin typeface="Roboto Light"/>
                <a:ea typeface="Roboto Light"/>
                <a:cs typeface="Roboto Light"/>
                <a:sym typeface="Roboto Light"/>
              </a:defRPr>
            </a:lvl3pPr>
            <a:lvl4pPr marL="1828800" marR="0" lvl="3" indent="-317500" algn="ctr" rtl="0">
              <a:lnSpc>
                <a:spcPct val="100000"/>
              </a:lnSpc>
              <a:spcBef>
                <a:spcPts val="0"/>
              </a:spcBef>
              <a:spcAft>
                <a:spcPts val="0"/>
              </a:spcAft>
              <a:buClr>
                <a:srgbClr val="48FFD5"/>
              </a:buClr>
              <a:buSzPts val="900"/>
              <a:buFont typeface="Roboto Light"/>
              <a:buNone/>
              <a:defRPr sz="900" b="0" i="0" u="none" strike="noStrike" cap="none">
                <a:solidFill>
                  <a:srgbClr val="48FFD5"/>
                </a:solidFill>
                <a:latin typeface="Roboto Light"/>
                <a:ea typeface="Roboto Light"/>
                <a:cs typeface="Roboto Light"/>
                <a:sym typeface="Roboto Light"/>
              </a:defRPr>
            </a:lvl4pPr>
            <a:lvl5pPr marL="2286000" marR="0" lvl="4" indent="-317500" algn="ctr" rtl="0">
              <a:lnSpc>
                <a:spcPct val="100000"/>
              </a:lnSpc>
              <a:spcBef>
                <a:spcPts val="0"/>
              </a:spcBef>
              <a:spcAft>
                <a:spcPts val="0"/>
              </a:spcAft>
              <a:buClr>
                <a:srgbClr val="48FFD5"/>
              </a:buClr>
              <a:buSzPts val="900"/>
              <a:buFont typeface="Roboto Light"/>
              <a:buNone/>
              <a:defRPr sz="900" b="0" i="0" u="none" strike="noStrike" cap="none">
                <a:solidFill>
                  <a:srgbClr val="48FFD5"/>
                </a:solidFill>
                <a:latin typeface="Roboto Light"/>
                <a:ea typeface="Roboto Light"/>
                <a:cs typeface="Roboto Light"/>
                <a:sym typeface="Roboto Light"/>
              </a:defRPr>
            </a:lvl5pPr>
            <a:lvl6pPr marL="2743200" marR="0" lvl="5" indent="-317500" algn="ctr" rtl="0">
              <a:lnSpc>
                <a:spcPct val="100000"/>
              </a:lnSpc>
              <a:spcBef>
                <a:spcPts val="0"/>
              </a:spcBef>
              <a:spcAft>
                <a:spcPts val="0"/>
              </a:spcAft>
              <a:buClr>
                <a:srgbClr val="48FFD5"/>
              </a:buClr>
              <a:buSzPts val="900"/>
              <a:buFont typeface="Roboto Light"/>
              <a:buNone/>
              <a:defRPr sz="900" b="0" i="0" u="none" strike="noStrike" cap="none">
                <a:solidFill>
                  <a:srgbClr val="48FFD5"/>
                </a:solidFill>
                <a:latin typeface="Roboto Light"/>
                <a:ea typeface="Roboto Light"/>
                <a:cs typeface="Roboto Light"/>
                <a:sym typeface="Roboto Light"/>
              </a:defRPr>
            </a:lvl6pPr>
            <a:lvl7pPr marL="3200400" marR="0" lvl="6" indent="-317500" algn="ctr" rtl="0">
              <a:lnSpc>
                <a:spcPct val="100000"/>
              </a:lnSpc>
              <a:spcBef>
                <a:spcPts val="0"/>
              </a:spcBef>
              <a:spcAft>
                <a:spcPts val="0"/>
              </a:spcAft>
              <a:buClr>
                <a:srgbClr val="48FFD5"/>
              </a:buClr>
              <a:buSzPts val="900"/>
              <a:buFont typeface="Roboto Light"/>
              <a:buNone/>
              <a:defRPr sz="900" b="0" i="0" u="none" strike="noStrike" cap="none">
                <a:solidFill>
                  <a:srgbClr val="48FFD5"/>
                </a:solidFill>
                <a:latin typeface="Roboto Light"/>
                <a:ea typeface="Roboto Light"/>
                <a:cs typeface="Roboto Light"/>
                <a:sym typeface="Roboto Light"/>
              </a:defRPr>
            </a:lvl7pPr>
            <a:lvl8pPr marL="3657600" marR="0" lvl="7" indent="-317500" algn="ctr" rtl="0">
              <a:lnSpc>
                <a:spcPct val="100000"/>
              </a:lnSpc>
              <a:spcBef>
                <a:spcPts val="0"/>
              </a:spcBef>
              <a:spcAft>
                <a:spcPts val="0"/>
              </a:spcAft>
              <a:buClr>
                <a:srgbClr val="48FFD5"/>
              </a:buClr>
              <a:buSzPts val="900"/>
              <a:buFont typeface="Roboto Light"/>
              <a:buNone/>
              <a:defRPr sz="900" b="0" i="0" u="none" strike="noStrike" cap="none">
                <a:solidFill>
                  <a:srgbClr val="48FFD5"/>
                </a:solidFill>
                <a:latin typeface="Roboto Light"/>
                <a:ea typeface="Roboto Light"/>
                <a:cs typeface="Roboto Light"/>
                <a:sym typeface="Roboto Light"/>
              </a:defRPr>
            </a:lvl8pPr>
            <a:lvl9pPr marL="4114800" marR="0" lvl="8" indent="-317500" algn="ctr" rtl="0">
              <a:lnSpc>
                <a:spcPct val="100000"/>
              </a:lnSpc>
              <a:spcBef>
                <a:spcPts val="0"/>
              </a:spcBef>
              <a:spcAft>
                <a:spcPts val="0"/>
              </a:spcAft>
              <a:buClr>
                <a:srgbClr val="48FFD5"/>
              </a:buClr>
              <a:buSzPts val="900"/>
              <a:buFont typeface="Roboto Light"/>
              <a:buNone/>
              <a:defRPr sz="900" b="0" i="0" u="none" strike="noStrike" cap="none">
                <a:solidFill>
                  <a:srgbClr val="48FFD5"/>
                </a:solidFill>
                <a:latin typeface="Roboto Light"/>
                <a:ea typeface="Roboto Light"/>
                <a:cs typeface="Roboto Light"/>
                <a:sym typeface="Roboto Light"/>
              </a:defRPr>
            </a:lvl9pPr>
          </a:lstStyle>
          <a:p>
            <a:pPr marL="0" indent="0">
              <a:buClr>
                <a:schemeClr val="dk1"/>
              </a:buClr>
              <a:buSzPts val="1100"/>
            </a:pPr>
            <a:r>
              <a:rPr lang="vi-VN" dirty="0" err="1"/>
              <a:t>Đ</a:t>
            </a:r>
            <a:r>
              <a:rPr lang="en-US" dirty="0" err="1"/>
              <a:t>áp</a:t>
            </a:r>
            <a:r>
              <a:rPr lang="en-US" dirty="0"/>
              <a:t> </a:t>
            </a:r>
            <a:r>
              <a:rPr lang="en-US" dirty="0" err="1"/>
              <a:t>ứng</a:t>
            </a:r>
            <a:r>
              <a:rPr lang="en-US" dirty="0"/>
              <a:t> </a:t>
            </a:r>
            <a:r>
              <a:rPr lang="en-US" dirty="0" err="1"/>
              <a:t>đầy</a:t>
            </a:r>
            <a:r>
              <a:rPr lang="en-US" dirty="0"/>
              <a:t> </a:t>
            </a:r>
            <a:r>
              <a:rPr lang="en-US" dirty="0" err="1"/>
              <a:t>đủ</a:t>
            </a:r>
            <a:r>
              <a:rPr lang="en-US" dirty="0"/>
              <a:t> </a:t>
            </a:r>
            <a:r>
              <a:rPr lang="en-US" dirty="0" err="1"/>
              <a:t>tiêu</a:t>
            </a:r>
            <a:r>
              <a:rPr lang="en-US" dirty="0"/>
              <a:t> </a:t>
            </a:r>
            <a:r>
              <a:rPr lang="en-US" dirty="0" err="1"/>
              <a:t>chuẩn</a:t>
            </a:r>
            <a:r>
              <a:rPr lang="en-US" dirty="0"/>
              <a:t> </a:t>
            </a:r>
            <a:r>
              <a:rPr lang="en-US" dirty="0" err="1"/>
              <a:t>pháp</a:t>
            </a:r>
            <a:r>
              <a:rPr lang="en-US" dirty="0"/>
              <a:t> </a:t>
            </a:r>
            <a:r>
              <a:rPr lang="en-US" dirty="0" err="1"/>
              <a:t>lý</a:t>
            </a:r>
            <a:r>
              <a:rPr lang="en-US" dirty="0"/>
              <a:t> </a:t>
            </a:r>
            <a:r>
              <a:rPr lang="en-US" dirty="0" err="1"/>
              <a:t>về</a:t>
            </a:r>
            <a:r>
              <a:rPr lang="en-US" dirty="0"/>
              <a:t> </a:t>
            </a:r>
            <a:r>
              <a:rPr lang="en-US" dirty="0" err="1"/>
              <a:t>xác</a:t>
            </a:r>
            <a:r>
              <a:rPr lang="en-US" dirty="0"/>
              <a:t> </a:t>
            </a:r>
            <a:r>
              <a:rPr lang="en-US" dirty="0" err="1"/>
              <a:t>thực</a:t>
            </a:r>
            <a:r>
              <a:rPr lang="en-US" dirty="0"/>
              <a:t> </a:t>
            </a:r>
            <a:r>
              <a:rPr lang="en-US" dirty="0" err="1"/>
              <a:t>điện</a:t>
            </a:r>
            <a:r>
              <a:rPr lang="en-US" dirty="0"/>
              <a:t> </a:t>
            </a:r>
            <a:r>
              <a:rPr lang="en-US" dirty="0" err="1"/>
              <a:t>tử</a:t>
            </a:r>
            <a:r>
              <a:rPr lang="en-US" dirty="0"/>
              <a:t> </a:t>
            </a:r>
            <a:r>
              <a:rPr lang="en-US" dirty="0" err="1"/>
              <a:t>bằng</a:t>
            </a:r>
            <a:r>
              <a:rPr lang="en-US" dirty="0"/>
              <a:t> </a:t>
            </a:r>
            <a:r>
              <a:rPr lang="en-US" dirty="0" err="1"/>
              <a:t>chữ</a:t>
            </a:r>
            <a:r>
              <a:rPr lang="en-US" dirty="0"/>
              <a:t> </a:t>
            </a:r>
            <a:r>
              <a:rPr lang="en-US" dirty="0" err="1"/>
              <a:t>ký</a:t>
            </a:r>
            <a:r>
              <a:rPr lang="en-US" dirty="0"/>
              <a:t> </a:t>
            </a:r>
            <a:r>
              <a:rPr lang="en-US" dirty="0" err="1"/>
              <a:t>số</a:t>
            </a:r>
            <a:endParaRPr lang="en-US" dirty="0">
              <a:solidFill>
                <a:schemeClr val="accent1"/>
              </a:solidFill>
            </a:endParaRPr>
          </a:p>
        </p:txBody>
      </p:sp>
      <p:sp>
        <p:nvSpPr>
          <p:cNvPr id="43" name="Google Shape;220;p23"/>
          <p:cNvSpPr txBox="1">
            <a:spLocks/>
          </p:cNvSpPr>
          <p:nvPr/>
        </p:nvSpPr>
        <p:spPr>
          <a:xfrm>
            <a:off x="5167125" y="3979118"/>
            <a:ext cx="1176900" cy="6066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48FFD5"/>
              </a:buClr>
              <a:buSzPts val="2400"/>
              <a:buFont typeface="Roboto Black"/>
              <a:buNone/>
              <a:defRPr sz="2400" b="0" i="0" u="none" strike="noStrike" cap="none">
                <a:solidFill>
                  <a:srgbClr val="48FFD5"/>
                </a:solidFill>
                <a:latin typeface="Roboto Black"/>
                <a:ea typeface="Roboto Black"/>
                <a:cs typeface="Roboto Black"/>
                <a:sym typeface="Roboto Black"/>
              </a:defRPr>
            </a:lvl1pPr>
            <a:lvl2pPr marR="0" lvl="1" algn="r" rtl="0">
              <a:lnSpc>
                <a:spcPct val="100000"/>
              </a:lnSpc>
              <a:spcBef>
                <a:spcPts val="0"/>
              </a:spcBef>
              <a:spcAft>
                <a:spcPts val="0"/>
              </a:spcAft>
              <a:buClr>
                <a:srgbClr val="48FFD5"/>
              </a:buClr>
              <a:buSzPts val="2400"/>
              <a:buFont typeface="Roboto Black"/>
              <a:buNone/>
              <a:defRPr sz="2400" b="0" i="0" u="none" strike="noStrike" cap="none">
                <a:solidFill>
                  <a:srgbClr val="48FFD5"/>
                </a:solidFill>
                <a:latin typeface="Roboto Black"/>
                <a:ea typeface="Roboto Black"/>
                <a:cs typeface="Roboto Black"/>
                <a:sym typeface="Roboto Black"/>
              </a:defRPr>
            </a:lvl2pPr>
            <a:lvl3pPr marR="0" lvl="2" algn="r" rtl="0">
              <a:lnSpc>
                <a:spcPct val="100000"/>
              </a:lnSpc>
              <a:spcBef>
                <a:spcPts val="0"/>
              </a:spcBef>
              <a:spcAft>
                <a:spcPts val="0"/>
              </a:spcAft>
              <a:buClr>
                <a:srgbClr val="48FFD5"/>
              </a:buClr>
              <a:buSzPts val="2400"/>
              <a:buFont typeface="Roboto Black"/>
              <a:buNone/>
              <a:defRPr sz="2400" b="0" i="0" u="none" strike="noStrike" cap="none">
                <a:solidFill>
                  <a:srgbClr val="48FFD5"/>
                </a:solidFill>
                <a:latin typeface="Roboto Black"/>
                <a:ea typeface="Roboto Black"/>
                <a:cs typeface="Roboto Black"/>
                <a:sym typeface="Roboto Black"/>
              </a:defRPr>
            </a:lvl3pPr>
            <a:lvl4pPr marR="0" lvl="3" algn="r" rtl="0">
              <a:lnSpc>
                <a:spcPct val="100000"/>
              </a:lnSpc>
              <a:spcBef>
                <a:spcPts val="0"/>
              </a:spcBef>
              <a:spcAft>
                <a:spcPts val="0"/>
              </a:spcAft>
              <a:buClr>
                <a:srgbClr val="48FFD5"/>
              </a:buClr>
              <a:buSzPts val="2400"/>
              <a:buFont typeface="Roboto Black"/>
              <a:buNone/>
              <a:defRPr sz="2400" b="0" i="0" u="none" strike="noStrike" cap="none">
                <a:solidFill>
                  <a:srgbClr val="48FFD5"/>
                </a:solidFill>
                <a:latin typeface="Roboto Black"/>
                <a:ea typeface="Roboto Black"/>
                <a:cs typeface="Roboto Black"/>
                <a:sym typeface="Roboto Black"/>
              </a:defRPr>
            </a:lvl4pPr>
            <a:lvl5pPr marR="0" lvl="4" algn="r" rtl="0">
              <a:lnSpc>
                <a:spcPct val="100000"/>
              </a:lnSpc>
              <a:spcBef>
                <a:spcPts val="0"/>
              </a:spcBef>
              <a:spcAft>
                <a:spcPts val="0"/>
              </a:spcAft>
              <a:buClr>
                <a:srgbClr val="48FFD5"/>
              </a:buClr>
              <a:buSzPts val="2400"/>
              <a:buFont typeface="Roboto Black"/>
              <a:buNone/>
              <a:defRPr sz="2400" b="0" i="0" u="none" strike="noStrike" cap="none">
                <a:solidFill>
                  <a:srgbClr val="48FFD5"/>
                </a:solidFill>
                <a:latin typeface="Roboto Black"/>
                <a:ea typeface="Roboto Black"/>
                <a:cs typeface="Roboto Black"/>
                <a:sym typeface="Roboto Black"/>
              </a:defRPr>
            </a:lvl5pPr>
            <a:lvl6pPr marR="0" lvl="5" algn="r" rtl="0">
              <a:lnSpc>
                <a:spcPct val="100000"/>
              </a:lnSpc>
              <a:spcBef>
                <a:spcPts val="0"/>
              </a:spcBef>
              <a:spcAft>
                <a:spcPts val="0"/>
              </a:spcAft>
              <a:buClr>
                <a:srgbClr val="48FFD5"/>
              </a:buClr>
              <a:buSzPts val="2400"/>
              <a:buFont typeface="Roboto Black"/>
              <a:buNone/>
              <a:defRPr sz="2400" b="0" i="0" u="none" strike="noStrike" cap="none">
                <a:solidFill>
                  <a:srgbClr val="48FFD5"/>
                </a:solidFill>
                <a:latin typeface="Roboto Black"/>
                <a:ea typeface="Roboto Black"/>
                <a:cs typeface="Roboto Black"/>
                <a:sym typeface="Roboto Black"/>
              </a:defRPr>
            </a:lvl6pPr>
            <a:lvl7pPr marR="0" lvl="6" algn="r" rtl="0">
              <a:lnSpc>
                <a:spcPct val="100000"/>
              </a:lnSpc>
              <a:spcBef>
                <a:spcPts val="0"/>
              </a:spcBef>
              <a:spcAft>
                <a:spcPts val="0"/>
              </a:spcAft>
              <a:buClr>
                <a:srgbClr val="48FFD5"/>
              </a:buClr>
              <a:buSzPts val="2400"/>
              <a:buFont typeface="Roboto Black"/>
              <a:buNone/>
              <a:defRPr sz="2400" b="0" i="0" u="none" strike="noStrike" cap="none">
                <a:solidFill>
                  <a:srgbClr val="48FFD5"/>
                </a:solidFill>
                <a:latin typeface="Roboto Black"/>
                <a:ea typeface="Roboto Black"/>
                <a:cs typeface="Roboto Black"/>
                <a:sym typeface="Roboto Black"/>
              </a:defRPr>
            </a:lvl7pPr>
            <a:lvl8pPr marR="0" lvl="7" algn="r" rtl="0">
              <a:lnSpc>
                <a:spcPct val="100000"/>
              </a:lnSpc>
              <a:spcBef>
                <a:spcPts val="0"/>
              </a:spcBef>
              <a:spcAft>
                <a:spcPts val="0"/>
              </a:spcAft>
              <a:buClr>
                <a:srgbClr val="48FFD5"/>
              </a:buClr>
              <a:buSzPts val="2400"/>
              <a:buFont typeface="Roboto Black"/>
              <a:buNone/>
              <a:defRPr sz="2400" b="0" i="0" u="none" strike="noStrike" cap="none">
                <a:solidFill>
                  <a:srgbClr val="48FFD5"/>
                </a:solidFill>
                <a:latin typeface="Roboto Black"/>
                <a:ea typeface="Roboto Black"/>
                <a:cs typeface="Roboto Black"/>
                <a:sym typeface="Roboto Black"/>
              </a:defRPr>
            </a:lvl8pPr>
            <a:lvl9pPr marR="0" lvl="8" algn="r" rtl="0">
              <a:lnSpc>
                <a:spcPct val="100000"/>
              </a:lnSpc>
              <a:spcBef>
                <a:spcPts val="0"/>
              </a:spcBef>
              <a:spcAft>
                <a:spcPts val="0"/>
              </a:spcAft>
              <a:buClr>
                <a:srgbClr val="48FFD5"/>
              </a:buClr>
              <a:buSzPts val="2400"/>
              <a:buFont typeface="Roboto Black"/>
              <a:buNone/>
              <a:defRPr sz="2400" b="0" i="0" u="none" strike="noStrike" cap="none">
                <a:solidFill>
                  <a:srgbClr val="48FFD5"/>
                </a:solidFill>
                <a:latin typeface="Roboto Black"/>
                <a:ea typeface="Roboto Black"/>
                <a:cs typeface="Roboto Black"/>
                <a:sym typeface="Roboto Black"/>
              </a:defRPr>
            </a:lvl9pPr>
          </a:lstStyle>
          <a:p>
            <a:r>
              <a:rPr lang="es" dirty="0">
                <a:solidFill>
                  <a:schemeClr val="accent1"/>
                </a:solidFill>
              </a:rPr>
              <a:t>0</a:t>
            </a:r>
            <a:r>
              <a:rPr lang="vi-VN" dirty="0">
                <a:solidFill>
                  <a:schemeClr val="accent1"/>
                </a:solidFill>
              </a:rPr>
              <a:t>8</a:t>
            </a:r>
            <a:endParaRPr lang="es" dirty="0">
              <a:solidFill>
                <a:schemeClr val="accent1"/>
              </a:solidFill>
            </a:endParaRPr>
          </a:p>
        </p:txBody>
      </p:sp>
      <p:sp>
        <p:nvSpPr>
          <p:cNvPr id="44" name="Google Shape;225;p23"/>
          <p:cNvSpPr txBox="1">
            <a:spLocks/>
          </p:cNvSpPr>
          <p:nvPr/>
        </p:nvSpPr>
        <p:spPr>
          <a:xfrm>
            <a:off x="725750" y="4199768"/>
            <a:ext cx="2010000" cy="5025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r" rtl="0">
              <a:lnSpc>
                <a:spcPct val="100000"/>
              </a:lnSpc>
              <a:spcBef>
                <a:spcPts val="0"/>
              </a:spcBef>
              <a:spcAft>
                <a:spcPts val="0"/>
              </a:spcAft>
              <a:buClr>
                <a:srgbClr val="48FFD5"/>
              </a:buClr>
              <a:buSzPts val="900"/>
              <a:buFont typeface="Roboto Light"/>
              <a:buNone/>
              <a:defRPr sz="900" b="0" i="0" u="none" strike="noStrike" cap="none">
                <a:solidFill>
                  <a:srgbClr val="48FFD5"/>
                </a:solidFill>
                <a:latin typeface="Roboto Light"/>
                <a:ea typeface="Roboto Light"/>
                <a:cs typeface="Roboto Light"/>
                <a:sym typeface="Roboto Light"/>
              </a:defRPr>
            </a:lvl1pPr>
            <a:lvl2pPr marL="914400" marR="0" lvl="1" indent="-317500" algn="r" rtl="0">
              <a:lnSpc>
                <a:spcPct val="100000"/>
              </a:lnSpc>
              <a:spcBef>
                <a:spcPts val="0"/>
              </a:spcBef>
              <a:spcAft>
                <a:spcPts val="0"/>
              </a:spcAft>
              <a:buClr>
                <a:srgbClr val="48FFD5"/>
              </a:buClr>
              <a:buSzPts val="900"/>
              <a:buFont typeface="Roboto Light"/>
              <a:buNone/>
              <a:defRPr sz="900" b="0" i="0" u="none" strike="noStrike" cap="none">
                <a:solidFill>
                  <a:srgbClr val="48FFD5"/>
                </a:solidFill>
                <a:latin typeface="Roboto Light"/>
                <a:ea typeface="Roboto Light"/>
                <a:cs typeface="Roboto Light"/>
                <a:sym typeface="Roboto Light"/>
              </a:defRPr>
            </a:lvl2pPr>
            <a:lvl3pPr marL="1371600" marR="0" lvl="2" indent="-317500" algn="r" rtl="0">
              <a:lnSpc>
                <a:spcPct val="100000"/>
              </a:lnSpc>
              <a:spcBef>
                <a:spcPts val="0"/>
              </a:spcBef>
              <a:spcAft>
                <a:spcPts val="0"/>
              </a:spcAft>
              <a:buClr>
                <a:srgbClr val="48FFD5"/>
              </a:buClr>
              <a:buSzPts val="900"/>
              <a:buFont typeface="Roboto Light"/>
              <a:buNone/>
              <a:defRPr sz="900" b="0" i="0" u="none" strike="noStrike" cap="none">
                <a:solidFill>
                  <a:srgbClr val="48FFD5"/>
                </a:solidFill>
                <a:latin typeface="Roboto Light"/>
                <a:ea typeface="Roboto Light"/>
                <a:cs typeface="Roboto Light"/>
                <a:sym typeface="Roboto Light"/>
              </a:defRPr>
            </a:lvl3pPr>
            <a:lvl4pPr marL="1828800" marR="0" lvl="3" indent="-317500" algn="r" rtl="0">
              <a:lnSpc>
                <a:spcPct val="100000"/>
              </a:lnSpc>
              <a:spcBef>
                <a:spcPts val="0"/>
              </a:spcBef>
              <a:spcAft>
                <a:spcPts val="0"/>
              </a:spcAft>
              <a:buClr>
                <a:srgbClr val="48FFD5"/>
              </a:buClr>
              <a:buSzPts val="900"/>
              <a:buFont typeface="Roboto Light"/>
              <a:buNone/>
              <a:defRPr sz="900" b="0" i="0" u="none" strike="noStrike" cap="none">
                <a:solidFill>
                  <a:srgbClr val="48FFD5"/>
                </a:solidFill>
                <a:latin typeface="Roboto Light"/>
                <a:ea typeface="Roboto Light"/>
                <a:cs typeface="Roboto Light"/>
                <a:sym typeface="Roboto Light"/>
              </a:defRPr>
            </a:lvl4pPr>
            <a:lvl5pPr marL="2286000" marR="0" lvl="4" indent="-317500" algn="r" rtl="0">
              <a:lnSpc>
                <a:spcPct val="100000"/>
              </a:lnSpc>
              <a:spcBef>
                <a:spcPts val="0"/>
              </a:spcBef>
              <a:spcAft>
                <a:spcPts val="0"/>
              </a:spcAft>
              <a:buClr>
                <a:srgbClr val="48FFD5"/>
              </a:buClr>
              <a:buSzPts val="900"/>
              <a:buFont typeface="Roboto Light"/>
              <a:buNone/>
              <a:defRPr sz="900" b="0" i="0" u="none" strike="noStrike" cap="none">
                <a:solidFill>
                  <a:srgbClr val="48FFD5"/>
                </a:solidFill>
                <a:latin typeface="Roboto Light"/>
                <a:ea typeface="Roboto Light"/>
                <a:cs typeface="Roboto Light"/>
                <a:sym typeface="Roboto Light"/>
              </a:defRPr>
            </a:lvl5pPr>
            <a:lvl6pPr marL="2743200" marR="0" lvl="5" indent="-317500" algn="r" rtl="0">
              <a:lnSpc>
                <a:spcPct val="100000"/>
              </a:lnSpc>
              <a:spcBef>
                <a:spcPts val="0"/>
              </a:spcBef>
              <a:spcAft>
                <a:spcPts val="0"/>
              </a:spcAft>
              <a:buClr>
                <a:srgbClr val="48FFD5"/>
              </a:buClr>
              <a:buSzPts val="900"/>
              <a:buFont typeface="Roboto Light"/>
              <a:buNone/>
              <a:defRPr sz="900" b="0" i="0" u="none" strike="noStrike" cap="none">
                <a:solidFill>
                  <a:srgbClr val="48FFD5"/>
                </a:solidFill>
                <a:latin typeface="Roboto Light"/>
                <a:ea typeface="Roboto Light"/>
                <a:cs typeface="Roboto Light"/>
                <a:sym typeface="Roboto Light"/>
              </a:defRPr>
            </a:lvl6pPr>
            <a:lvl7pPr marL="3200400" marR="0" lvl="6" indent="-317500" algn="r" rtl="0">
              <a:lnSpc>
                <a:spcPct val="100000"/>
              </a:lnSpc>
              <a:spcBef>
                <a:spcPts val="0"/>
              </a:spcBef>
              <a:spcAft>
                <a:spcPts val="0"/>
              </a:spcAft>
              <a:buClr>
                <a:srgbClr val="48FFD5"/>
              </a:buClr>
              <a:buSzPts val="900"/>
              <a:buFont typeface="Roboto Light"/>
              <a:buNone/>
              <a:defRPr sz="900" b="0" i="0" u="none" strike="noStrike" cap="none">
                <a:solidFill>
                  <a:srgbClr val="48FFD5"/>
                </a:solidFill>
                <a:latin typeface="Roboto Light"/>
                <a:ea typeface="Roboto Light"/>
                <a:cs typeface="Roboto Light"/>
                <a:sym typeface="Roboto Light"/>
              </a:defRPr>
            </a:lvl7pPr>
            <a:lvl8pPr marL="3657600" marR="0" lvl="7" indent="-317500" algn="r" rtl="0">
              <a:lnSpc>
                <a:spcPct val="100000"/>
              </a:lnSpc>
              <a:spcBef>
                <a:spcPts val="0"/>
              </a:spcBef>
              <a:spcAft>
                <a:spcPts val="0"/>
              </a:spcAft>
              <a:buClr>
                <a:srgbClr val="48FFD5"/>
              </a:buClr>
              <a:buSzPts val="900"/>
              <a:buFont typeface="Roboto Light"/>
              <a:buNone/>
              <a:defRPr sz="900" b="0" i="0" u="none" strike="noStrike" cap="none">
                <a:solidFill>
                  <a:srgbClr val="48FFD5"/>
                </a:solidFill>
                <a:latin typeface="Roboto Light"/>
                <a:ea typeface="Roboto Light"/>
                <a:cs typeface="Roboto Light"/>
                <a:sym typeface="Roboto Light"/>
              </a:defRPr>
            </a:lvl8pPr>
            <a:lvl9pPr marL="4114800" marR="0" lvl="8" indent="-317500" algn="r" rtl="0">
              <a:lnSpc>
                <a:spcPct val="100000"/>
              </a:lnSpc>
              <a:spcBef>
                <a:spcPts val="0"/>
              </a:spcBef>
              <a:spcAft>
                <a:spcPts val="0"/>
              </a:spcAft>
              <a:buClr>
                <a:srgbClr val="48FFD5"/>
              </a:buClr>
              <a:buSzPts val="900"/>
              <a:buFont typeface="Roboto Light"/>
              <a:buNone/>
              <a:defRPr sz="900" b="0" i="0" u="none" strike="noStrike" cap="none">
                <a:solidFill>
                  <a:srgbClr val="48FFD5"/>
                </a:solidFill>
                <a:latin typeface="Roboto Light"/>
                <a:ea typeface="Roboto Light"/>
                <a:cs typeface="Roboto Light"/>
                <a:sym typeface="Roboto Light"/>
              </a:defRPr>
            </a:lvl9pPr>
          </a:lstStyle>
          <a:p>
            <a:pPr marL="0" indent="0"/>
            <a:r>
              <a:rPr lang="vi-VN" dirty="0"/>
              <a:t>Giải pháp email cho doanh nghiệp chất lượng</a:t>
            </a:r>
            <a:endParaRPr lang="en-US" dirty="0">
              <a:solidFill>
                <a:schemeClr val="accent1"/>
              </a:solidFill>
            </a:endParaRPr>
          </a:p>
        </p:txBody>
      </p:sp>
      <p:sp>
        <p:nvSpPr>
          <p:cNvPr id="45" name="Google Shape;226;p23"/>
          <p:cNvSpPr txBox="1">
            <a:spLocks/>
          </p:cNvSpPr>
          <p:nvPr/>
        </p:nvSpPr>
        <p:spPr>
          <a:xfrm>
            <a:off x="2827575" y="3979118"/>
            <a:ext cx="1176900" cy="6066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48FFD5"/>
              </a:buClr>
              <a:buSzPts val="2400"/>
              <a:buFont typeface="Roboto Black"/>
              <a:buNone/>
              <a:defRPr sz="2400" b="0" i="0" u="none" strike="noStrike" cap="none">
                <a:solidFill>
                  <a:srgbClr val="48FFD5"/>
                </a:solidFill>
                <a:latin typeface="Roboto Black"/>
                <a:ea typeface="Roboto Black"/>
                <a:cs typeface="Roboto Black"/>
                <a:sym typeface="Roboto Black"/>
              </a:defRPr>
            </a:lvl1pPr>
            <a:lvl2pPr marR="0" lvl="1" algn="l" rtl="0">
              <a:lnSpc>
                <a:spcPct val="100000"/>
              </a:lnSpc>
              <a:spcBef>
                <a:spcPts val="0"/>
              </a:spcBef>
              <a:spcAft>
                <a:spcPts val="0"/>
              </a:spcAft>
              <a:buClr>
                <a:srgbClr val="48FFD5"/>
              </a:buClr>
              <a:buSzPts val="2400"/>
              <a:buFont typeface="Roboto Black"/>
              <a:buNone/>
              <a:defRPr sz="2400" b="0" i="0" u="none" strike="noStrike" cap="none">
                <a:solidFill>
                  <a:srgbClr val="48FFD5"/>
                </a:solidFill>
                <a:latin typeface="Roboto Black"/>
                <a:ea typeface="Roboto Black"/>
                <a:cs typeface="Roboto Black"/>
                <a:sym typeface="Roboto Black"/>
              </a:defRPr>
            </a:lvl2pPr>
            <a:lvl3pPr marR="0" lvl="2" algn="l" rtl="0">
              <a:lnSpc>
                <a:spcPct val="100000"/>
              </a:lnSpc>
              <a:spcBef>
                <a:spcPts val="0"/>
              </a:spcBef>
              <a:spcAft>
                <a:spcPts val="0"/>
              </a:spcAft>
              <a:buClr>
                <a:srgbClr val="48FFD5"/>
              </a:buClr>
              <a:buSzPts val="2400"/>
              <a:buFont typeface="Roboto Black"/>
              <a:buNone/>
              <a:defRPr sz="2400" b="0" i="0" u="none" strike="noStrike" cap="none">
                <a:solidFill>
                  <a:srgbClr val="48FFD5"/>
                </a:solidFill>
                <a:latin typeface="Roboto Black"/>
                <a:ea typeface="Roboto Black"/>
                <a:cs typeface="Roboto Black"/>
                <a:sym typeface="Roboto Black"/>
              </a:defRPr>
            </a:lvl3pPr>
            <a:lvl4pPr marR="0" lvl="3" algn="l" rtl="0">
              <a:lnSpc>
                <a:spcPct val="100000"/>
              </a:lnSpc>
              <a:spcBef>
                <a:spcPts val="0"/>
              </a:spcBef>
              <a:spcAft>
                <a:spcPts val="0"/>
              </a:spcAft>
              <a:buClr>
                <a:srgbClr val="48FFD5"/>
              </a:buClr>
              <a:buSzPts val="2400"/>
              <a:buFont typeface="Roboto Black"/>
              <a:buNone/>
              <a:defRPr sz="2400" b="0" i="0" u="none" strike="noStrike" cap="none">
                <a:solidFill>
                  <a:srgbClr val="48FFD5"/>
                </a:solidFill>
                <a:latin typeface="Roboto Black"/>
                <a:ea typeface="Roboto Black"/>
                <a:cs typeface="Roboto Black"/>
                <a:sym typeface="Roboto Black"/>
              </a:defRPr>
            </a:lvl4pPr>
            <a:lvl5pPr marR="0" lvl="4" algn="l" rtl="0">
              <a:lnSpc>
                <a:spcPct val="100000"/>
              </a:lnSpc>
              <a:spcBef>
                <a:spcPts val="0"/>
              </a:spcBef>
              <a:spcAft>
                <a:spcPts val="0"/>
              </a:spcAft>
              <a:buClr>
                <a:srgbClr val="48FFD5"/>
              </a:buClr>
              <a:buSzPts val="2400"/>
              <a:buFont typeface="Roboto Black"/>
              <a:buNone/>
              <a:defRPr sz="2400" b="0" i="0" u="none" strike="noStrike" cap="none">
                <a:solidFill>
                  <a:srgbClr val="48FFD5"/>
                </a:solidFill>
                <a:latin typeface="Roboto Black"/>
                <a:ea typeface="Roboto Black"/>
                <a:cs typeface="Roboto Black"/>
                <a:sym typeface="Roboto Black"/>
              </a:defRPr>
            </a:lvl5pPr>
            <a:lvl6pPr marR="0" lvl="5" algn="l" rtl="0">
              <a:lnSpc>
                <a:spcPct val="100000"/>
              </a:lnSpc>
              <a:spcBef>
                <a:spcPts val="0"/>
              </a:spcBef>
              <a:spcAft>
                <a:spcPts val="0"/>
              </a:spcAft>
              <a:buClr>
                <a:srgbClr val="48FFD5"/>
              </a:buClr>
              <a:buSzPts val="2400"/>
              <a:buFont typeface="Roboto Black"/>
              <a:buNone/>
              <a:defRPr sz="2400" b="0" i="0" u="none" strike="noStrike" cap="none">
                <a:solidFill>
                  <a:srgbClr val="48FFD5"/>
                </a:solidFill>
                <a:latin typeface="Roboto Black"/>
                <a:ea typeface="Roboto Black"/>
                <a:cs typeface="Roboto Black"/>
                <a:sym typeface="Roboto Black"/>
              </a:defRPr>
            </a:lvl6pPr>
            <a:lvl7pPr marR="0" lvl="6" algn="l" rtl="0">
              <a:lnSpc>
                <a:spcPct val="100000"/>
              </a:lnSpc>
              <a:spcBef>
                <a:spcPts val="0"/>
              </a:spcBef>
              <a:spcAft>
                <a:spcPts val="0"/>
              </a:spcAft>
              <a:buClr>
                <a:srgbClr val="48FFD5"/>
              </a:buClr>
              <a:buSzPts val="2400"/>
              <a:buFont typeface="Roboto Black"/>
              <a:buNone/>
              <a:defRPr sz="2400" b="0" i="0" u="none" strike="noStrike" cap="none">
                <a:solidFill>
                  <a:srgbClr val="48FFD5"/>
                </a:solidFill>
                <a:latin typeface="Roboto Black"/>
                <a:ea typeface="Roboto Black"/>
                <a:cs typeface="Roboto Black"/>
                <a:sym typeface="Roboto Black"/>
              </a:defRPr>
            </a:lvl7pPr>
            <a:lvl8pPr marR="0" lvl="7" algn="l" rtl="0">
              <a:lnSpc>
                <a:spcPct val="100000"/>
              </a:lnSpc>
              <a:spcBef>
                <a:spcPts val="0"/>
              </a:spcBef>
              <a:spcAft>
                <a:spcPts val="0"/>
              </a:spcAft>
              <a:buClr>
                <a:srgbClr val="48FFD5"/>
              </a:buClr>
              <a:buSzPts val="2400"/>
              <a:buFont typeface="Roboto Black"/>
              <a:buNone/>
              <a:defRPr sz="2400" b="0" i="0" u="none" strike="noStrike" cap="none">
                <a:solidFill>
                  <a:srgbClr val="48FFD5"/>
                </a:solidFill>
                <a:latin typeface="Roboto Black"/>
                <a:ea typeface="Roboto Black"/>
                <a:cs typeface="Roboto Black"/>
                <a:sym typeface="Roboto Black"/>
              </a:defRPr>
            </a:lvl8pPr>
            <a:lvl9pPr marR="0" lvl="8" algn="l" rtl="0">
              <a:lnSpc>
                <a:spcPct val="100000"/>
              </a:lnSpc>
              <a:spcBef>
                <a:spcPts val="0"/>
              </a:spcBef>
              <a:spcAft>
                <a:spcPts val="0"/>
              </a:spcAft>
              <a:buClr>
                <a:srgbClr val="48FFD5"/>
              </a:buClr>
              <a:buSzPts val="2400"/>
              <a:buFont typeface="Roboto Black"/>
              <a:buNone/>
              <a:defRPr sz="2400" b="0" i="0" u="none" strike="noStrike" cap="none">
                <a:solidFill>
                  <a:srgbClr val="48FFD5"/>
                </a:solidFill>
                <a:latin typeface="Roboto Black"/>
                <a:ea typeface="Roboto Black"/>
                <a:cs typeface="Roboto Black"/>
                <a:sym typeface="Roboto Black"/>
              </a:defRPr>
            </a:lvl9pPr>
          </a:lstStyle>
          <a:p>
            <a:r>
              <a:rPr lang="es" dirty="0">
                <a:solidFill>
                  <a:schemeClr val="accent1"/>
                </a:solidFill>
              </a:rPr>
              <a:t>0</a:t>
            </a:r>
            <a:r>
              <a:rPr lang="vi-VN" dirty="0">
                <a:solidFill>
                  <a:schemeClr val="accent1"/>
                </a:solidFill>
              </a:rPr>
              <a:t>4</a:t>
            </a:r>
            <a:endParaRPr lang="es" dirty="0">
              <a:solidFill>
                <a:schemeClr val="accent1"/>
              </a:solidFill>
            </a:endParaRPr>
          </a:p>
        </p:txBody>
      </p:sp>
      <p:sp>
        <p:nvSpPr>
          <p:cNvPr id="46" name="Google Shape;231;p23"/>
          <p:cNvSpPr txBox="1">
            <a:spLocks/>
          </p:cNvSpPr>
          <p:nvPr/>
        </p:nvSpPr>
        <p:spPr>
          <a:xfrm>
            <a:off x="643488" y="4128631"/>
            <a:ext cx="2076000" cy="1962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FFFFFF"/>
              </a:buClr>
              <a:buSzPts val="1200"/>
              <a:buFont typeface="Roboto Black"/>
              <a:buNone/>
              <a:defRPr sz="1200" b="0" i="0" u="none" strike="noStrike" cap="none">
                <a:solidFill>
                  <a:srgbClr val="FFFFFF"/>
                </a:solidFill>
                <a:latin typeface="Roboto Black"/>
                <a:ea typeface="Roboto Black"/>
                <a:cs typeface="Roboto Black"/>
                <a:sym typeface="Roboto Black"/>
              </a:defRPr>
            </a:lvl1pPr>
            <a:lvl2pPr marR="0" lvl="1" algn="r" rtl="0">
              <a:lnSpc>
                <a:spcPct val="100000"/>
              </a:lnSpc>
              <a:spcBef>
                <a:spcPts val="0"/>
              </a:spcBef>
              <a:spcAft>
                <a:spcPts val="0"/>
              </a:spcAft>
              <a:buClr>
                <a:srgbClr val="FFFFFF"/>
              </a:buClr>
              <a:buSzPts val="1200"/>
              <a:buFont typeface="Roboto Black"/>
              <a:buNone/>
              <a:defRPr sz="1200" b="0" i="0" u="none" strike="noStrike" cap="none">
                <a:solidFill>
                  <a:srgbClr val="FFFFFF"/>
                </a:solidFill>
                <a:latin typeface="Roboto Black"/>
                <a:ea typeface="Roboto Black"/>
                <a:cs typeface="Roboto Black"/>
                <a:sym typeface="Roboto Black"/>
              </a:defRPr>
            </a:lvl2pPr>
            <a:lvl3pPr marR="0" lvl="2" algn="r" rtl="0">
              <a:lnSpc>
                <a:spcPct val="100000"/>
              </a:lnSpc>
              <a:spcBef>
                <a:spcPts val="0"/>
              </a:spcBef>
              <a:spcAft>
                <a:spcPts val="0"/>
              </a:spcAft>
              <a:buClr>
                <a:srgbClr val="FFFFFF"/>
              </a:buClr>
              <a:buSzPts val="1200"/>
              <a:buFont typeface="Roboto Black"/>
              <a:buNone/>
              <a:defRPr sz="1200" b="0" i="0" u="none" strike="noStrike" cap="none">
                <a:solidFill>
                  <a:srgbClr val="FFFFFF"/>
                </a:solidFill>
                <a:latin typeface="Roboto Black"/>
                <a:ea typeface="Roboto Black"/>
                <a:cs typeface="Roboto Black"/>
                <a:sym typeface="Roboto Black"/>
              </a:defRPr>
            </a:lvl3pPr>
            <a:lvl4pPr marR="0" lvl="3" algn="r" rtl="0">
              <a:lnSpc>
                <a:spcPct val="100000"/>
              </a:lnSpc>
              <a:spcBef>
                <a:spcPts val="0"/>
              </a:spcBef>
              <a:spcAft>
                <a:spcPts val="0"/>
              </a:spcAft>
              <a:buClr>
                <a:srgbClr val="FFFFFF"/>
              </a:buClr>
              <a:buSzPts val="1200"/>
              <a:buFont typeface="Roboto Black"/>
              <a:buNone/>
              <a:defRPr sz="1200" b="0" i="0" u="none" strike="noStrike" cap="none">
                <a:solidFill>
                  <a:srgbClr val="FFFFFF"/>
                </a:solidFill>
                <a:latin typeface="Roboto Black"/>
                <a:ea typeface="Roboto Black"/>
                <a:cs typeface="Roboto Black"/>
                <a:sym typeface="Roboto Black"/>
              </a:defRPr>
            </a:lvl4pPr>
            <a:lvl5pPr marR="0" lvl="4" algn="r" rtl="0">
              <a:lnSpc>
                <a:spcPct val="100000"/>
              </a:lnSpc>
              <a:spcBef>
                <a:spcPts val="0"/>
              </a:spcBef>
              <a:spcAft>
                <a:spcPts val="0"/>
              </a:spcAft>
              <a:buClr>
                <a:srgbClr val="FFFFFF"/>
              </a:buClr>
              <a:buSzPts val="1200"/>
              <a:buFont typeface="Roboto Black"/>
              <a:buNone/>
              <a:defRPr sz="1200" b="0" i="0" u="none" strike="noStrike" cap="none">
                <a:solidFill>
                  <a:srgbClr val="FFFFFF"/>
                </a:solidFill>
                <a:latin typeface="Roboto Black"/>
                <a:ea typeface="Roboto Black"/>
                <a:cs typeface="Roboto Black"/>
                <a:sym typeface="Roboto Black"/>
              </a:defRPr>
            </a:lvl5pPr>
            <a:lvl6pPr marR="0" lvl="5" algn="r" rtl="0">
              <a:lnSpc>
                <a:spcPct val="100000"/>
              </a:lnSpc>
              <a:spcBef>
                <a:spcPts val="0"/>
              </a:spcBef>
              <a:spcAft>
                <a:spcPts val="0"/>
              </a:spcAft>
              <a:buClr>
                <a:srgbClr val="FFFFFF"/>
              </a:buClr>
              <a:buSzPts val="1200"/>
              <a:buFont typeface="Roboto Black"/>
              <a:buNone/>
              <a:defRPr sz="1200" b="0" i="0" u="none" strike="noStrike" cap="none">
                <a:solidFill>
                  <a:srgbClr val="FFFFFF"/>
                </a:solidFill>
                <a:latin typeface="Roboto Black"/>
                <a:ea typeface="Roboto Black"/>
                <a:cs typeface="Roboto Black"/>
                <a:sym typeface="Roboto Black"/>
              </a:defRPr>
            </a:lvl6pPr>
            <a:lvl7pPr marR="0" lvl="6" algn="r" rtl="0">
              <a:lnSpc>
                <a:spcPct val="100000"/>
              </a:lnSpc>
              <a:spcBef>
                <a:spcPts val="0"/>
              </a:spcBef>
              <a:spcAft>
                <a:spcPts val="0"/>
              </a:spcAft>
              <a:buClr>
                <a:srgbClr val="FFFFFF"/>
              </a:buClr>
              <a:buSzPts val="1200"/>
              <a:buFont typeface="Roboto Black"/>
              <a:buNone/>
              <a:defRPr sz="1200" b="0" i="0" u="none" strike="noStrike" cap="none">
                <a:solidFill>
                  <a:srgbClr val="FFFFFF"/>
                </a:solidFill>
                <a:latin typeface="Roboto Black"/>
                <a:ea typeface="Roboto Black"/>
                <a:cs typeface="Roboto Black"/>
                <a:sym typeface="Roboto Black"/>
              </a:defRPr>
            </a:lvl7pPr>
            <a:lvl8pPr marR="0" lvl="7" algn="r" rtl="0">
              <a:lnSpc>
                <a:spcPct val="100000"/>
              </a:lnSpc>
              <a:spcBef>
                <a:spcPts val="0"/>
              </a:spcBef>
              <a:spcAft>
                <a:spcPts val="0"/>
              </a:spcAft>
              <a:buClr>
                <a:srgbClr val="FFFFFF"/>
              </a:buClr>
              <a:buSzPts val="1200"/>
              <a:buFont typeface="Roboto Black"/>
              <a:buNone/>
              <a:defRPr sz="1200" b="0" i="0" u="none" strike="noStrike" cap="none">
                <a:solidFill>
                  <a:srgbClr val="FFFFFF"/>
                </a:solidFill>
                <a:latin typeface="Roboto Black"/>
                <a:ea typeface="Roboto Black"/>
                <a:cs typeface="Roboto Black"/>
                <a:sym typeface="Roboto Black"/>
              </a:defRPr>
            </a:lvl8pPr>
            <a:lvl9pPr marR="0" lvl="8" algn="r" rtl="0">
              <a:lnSpc>
                <a:spcPct val="100000"/>
              </a:lnSpc>
              <a:spcBef>
                <a:spcPts val="0"/>
              </a:spcBef>
              <a:spcAft>
                <a:spcPts val="0"/>
              </a:spcAft>
              <a:buClr>
                <a:srgbClr val="FFFFFF"/>
              </a:buClr>
              <a:buSzPts val="1200"/>
              <a:buFont typeface="Roboto Black"/>
              <a:buNone/>
              <a:defRPr sz="1200" b="0" i="0" u="none" strike="noStrike" cap="none">
                <a:solidFill>
                  <a:srgbClr val="FFFFFF"/>
                </a:solidFill>
                <a:latin typeface="Roboto Black"/>
                <a:ea typeface="Roboto Black"/>
                <a:cs typeface="Roboto Black"/>
                <a:sym typeface="Roboto Black"/>
              </a:defRPr>
            </a:lvl9pPr>
          </a:lstStyle>
          <a:p>
            <a:r>
              <a:rPr lang="vi-VN" dirty="0"/>
              <a:t>Email doanh nghiệp</a:t>
            </a:r>
            <a:endParaRPr lang="en-US" dirty="0"/>
          </a:p>
        </p:txBody>
      </p:sp>
      <p:sp>
        <p:nvSpPr>
          <p:cNvPr id="47" name="Google Shape;234;p23"/>
          <p:cNvSpPr txBox="1">
            <a:spLocks/>
          </p:cNvSpPr>
          <p:nvPr/>
        </p:nvSpPr>
        <p:spPr>
          <a:xfrm>
            <a:off x="6424513" y="4128631"/>
            <a:ext cx="2076000" cy="1962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FFFFFF"/>
              </a:buClr>
              <a:buSzPts val="1200"/>
              <a:buFont typeface="Roboto Black"/>
              <a:buNone/>
              <a:defRPr sz="1200" b="0" i="0" u="none" strike="noStrike" cap="none">
                <a:solidFill>
                  <a:srgbClr val="FFFFFF"/>
                </a:solidFill>
                <a:latin typeface="Roboto Black"/>
                <a:ea typeface="Roboto Black"/>
                <a:cs typeface="Roboto Black"/>
                <a:sym typeface="Roboto Black"/>
              </a:defRPr>
            </a:lvl1pPr>
            <a:lvl2pPr marR="0" lvl="1" algn="l" rtl="0">
              <a:lnSpc>
                <a:spcPct val="100000"/>
              </a:lnSpc>
              <a:spcBef>
                <a:spcPts val="0"/>
              </a:spcBef>
              <a:spcAft>
                <a:spcPts val="0"/>
              </a:spcAft>
              <a:buClr>
                <a:srgbClr val="FFFFFF"/>
              </a:buClr>
              <a:buSzPts val="1200"/>
              <a:buFont typeface="Roboto Black"/>
              <a:buNone/>
              <a:defRPr sz="1200" b="0" i="0" u="none" strike="noStrike" cap="none">
                <a:solidFill>
                  <a:srgbClr val="FFFFFF"/>
                </a:solidFill>
                <a:latin typeface="Roboto Black"/>
                <a:ea typeface="Roboto Black"/>
                <a:cs typeface="Roboto Black"/>
                <a:sym typeface="Roboto Black"/>
              </a:defRPr>
            </a:lvl2pPr>
            <a:lvl3pPr marR="0" lvl="2" algn="l" rtl="0">
              <a:lnSpc>
                <a:spcPct val="100000"/>
              </a:lnSpc>
              <a:spcBef>
                <a:spcPts val="0"/>
              </a:spcBef>
              <a:spcAft>
                <a:spcPts val="0"/>
              </a:spcAft>
              <a:buClr>
                <a:srgbClr val="FFFFFF"/>
              </a:buClr>
              <a:buSzPts val="1200"/>
              <a:buFont typeface="Roboto Black"/>
              <a:buNone/>
              <a:defRPr sz="1200" b="0" i="0" u="none" strike="noStrike" cap="none">
                <a:solidFill>
                  <a:srgbClr val="FFFFFF"/>
                </a:solidFill>
                <a:latin typeface="Roboto Black"/>
                <a:ea typeface="Roboto Black"/>
                <a:cs typeface="Roboto Black"/>
                <a:sym typeface="Roboto Black"/>
              </a:defRPr>
            </a:lvl3pPr>
            <a:lvl4pPr marR="0" lvl="3" algn="l" rtl="0">
              <a:lnSpc>
                <a:spcPct val="100000"/>
              </a:lnSpc>
              <a:spcBef>
                <a:spcPts val="0"/>
              </a:spcBef>
              <a:spcAft>
                <a:spcPts val="0"/>
              </a:spcAft>
              <a:buClr>
                <a:srgbClr val="FFFFFF"/>
              </a:buClr>
              <a:buSzPts val="1200"/>
              <a:buFont typeface="Roboto Black"/>
              <a:buNone/>
              <a:defRPr sz="1200" b="0" i="0" u="none" strike="noStrike" cap="none">
                <a:solidFill>
                  <a:srgbClr val="FFFFFF"/>
                </a:solidFill>
                <a:latin typeface="Roboto Black"/>
                <a:ea typeface="Roboto Black"/>
                <a:cs typeface="Roboto Black"/>
                <a:sym typeface="Roboto Black"/>
              </a:defRPr>
            </a:lvl4pPr>
            <a:lvl5pPr marR="0" lvl="4" algn="l" rtl="0">
              <a:lnSpc>
                <a:spcPct val="100000"/>
              </a:lnSpc>
              <a:spcBef>
                <a:spcPts val="0"/>
              </a:spcBef>
              <a:spcAft>
                <a:spcPts val="0"/>
              </a:spcAft>
              <a:buClr>
                <a:srgbClr val="FFFFFF"/>
              </a:buClr>
              <a:buSzPts val="1200"/>
              <a:buFont typeface="Roboto Black"/>
              <a:buNone/>
              <a:defRPr sz="1200" b="0" i="0" u="none" strike="noStrike" cap="none">
                <a:solidFill>
                  <a:srgbClr val="FFFFFF"/>
                </a:solidFill>
                <a:latin typeface="Roboto Black"/>
                <a:ea typeface="Roboto Black"/>
                <a:cs typeface="Roboto Black"/>
                <a:sym typeface="Roboto Black"/>
              </a:defRPr>
            </a:lvl5pPr>
            <a:lvl6pPr marR="0" lvl="5" algn="l" rtl="0">
              <a:lnSpc>
                <a:spcPct val="100000"/>
              </a:lnSpc>
              <a:spcBef>
                <a:spcPts val="0"/>
              </a:spcBef>
              <a:spcAft>
                <a:spcPts val="0"/>
              </a:spcAft>
              <a:buClr>
                <a:srgbClr val="FFFFFF"/>
              </a:buClr>
              <a:buSzPts val="1200"/>
              <a:buFont typeface="Roboto Black"/>
              <a:buNone/>
              <a:defRPr sz="1200" b="0" i="0" u="none" strike="noStrike" cap="none">
                <a:solidFill>
                  <a:srgbClr val="FFFFFF"/>
                </a:solidFill>
                <a:latin typeface="Roboto Black"/>
                <a:ea typeface="Roboto Black"/>
                <a:cs typeface="Roboto Black"/>
                <a:sym typeface="Roboto Black"/>
              </a:defRPr>
            </a:lvl6pPr>
            <a:lvl7pPr marR="0" lvl="6" algn="l" rtl="0">
              <a:lnSpc>
                <a:spcPct val="100000"/>
              </a:lnSpc>
              <a:spcBef>
                <a:spcPts val="0"/>
              </a:spcBef>
              <a:spcAft>
                <a:spcPts val="0"/>
              </a:spcAft>
              <a:buClr>
                <a:srgbClr val="FFFFFF"/>
              </a:buClr>
              <a:buSzPts val="1200"/>
              <a:buFont typeface="Roboto Black"/>
              <a:buNone/>
              <a:defRPr sz="1200" b="0" i="0" u="none" strike="noStrike" cap="none">
                <a:solidFill>
                  <a:srgbClr val="FFFFFF"/>
                </a:solidFill>
                <a:latin typeface="Roboto Black"/>
                <a:ea typeface="Roboto Black"/>
                <a:cs typeface="Roboto Black"/>
                <a:sym typeface="Roboto Black"/>
              </a:defRPr>
            </a:lvl7pPr>
            <a:lvl8pPr marR="0" lvl="7" algn="l" rtl="0">
              <a:lnSpc>
                <a:spcPct val="100000"/>
              </a:lnSpc>
              <a:spcBef>
                <a:spcPts val="0"/>
              </a:spcBef>
              <a:spcAft>
                <a:spcPts val="0"/>
              </a:spcAft>
              <a:buClr>
                <a:srgbClr val="FFFFFF"/>
              </a:buClr>
              <a:buSzPts val="1200"/>
              <a:buFont typeface="Roboto Black"/>
              <a:buNone/>
              <a:defRPr sz="1200" b="0" i="0" u="none" strike="noStrike" cap="none">
                <a:solidFill>
                  <a:srgbClr val="FFFFFF"/>
                </a:solidFill>
                <a:latin typeface="Roboto Black"/>
                <a:ea typeface="Roboto Black"/>
                <a:cs typeface="Roboto Black"/>
                <a:sym typeface="Roboto Black"/>
              </a:defRPr>
            </a:lvl8pPr>
            <a:lvl9pPr marR="0" lvl="8" algn="l" rtl="0">
              <a:lnSpc>
                <a:spcPct val="100000"/>
              </a:lnSpc>
              <a:spcBef>
                <a:spcPts val="0"/>
              </a:spcBef>
              <a:spcAft>
                <a:spcPts val="0"/>
              </a:spcAft>
              <a:buClr>
                <a:srgbClr val="FFFFFF"/>
              </a:buClr>
              <a:buSzPts val="1200"/>
              <a:buFont typeface="Roboto Black"/>
              <a:buNone/>
              <a:defRPr sz="1200" b="0" i="0" u="none" strike="noStrike" cap="none">
                <a:solidFill>
                  <a:srgbClr val="FFFFFF"/>
                </a:solidFill>
                <a:latin typeface="Roboto Black"/>
                <a:ea typeface="Roboto Black"/>
                <a:cs typeface="Roboto Black"/>
                <a:sym typeface="Roboto Black"/>
              </a:defRPr>
            </a:lvl9pPr>
          </a:lstStyle>
          <a:p>
            <a:pPr>
              <a:buClr>
                <a:schemeClr val="dk1"/>
              </a:buClr>
              <a:buSzPts val="1100"/>
              <a:buFont typeface="Arial"/>
              <a:buNone/>
            </a:pPr>
            <a:r>
              <a:rPr lang="vi-VN" dirty="0"/>
              <a:t>Hợp đồng điện tử - ESOC</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92895" y="1456799"/>
            <a:ext cx="638833" cy="639936"/>
          </a:xfrm>
          <a:prstGeom prst="rect">
            <a:avLst/>
          </a:prstGeom>
        </p:spPr>
      </p:pic>
      <p:pic>
        <p:nvPicPr>
          <p:cNvPr id="63" name="Picture 6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11879" y="3219156"/>
            <a:ext cx="627437" cy="627437"/>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98985" y="1474337"/>
            <a:ext cx="638119" cy="637019"/>
          </a:xfrm>
          <a:prstGeom prst="rect">
            <a:avLst/>
          </a:prstGeom>
        </p:spPr>
      </p:pic>
      <p:pic>
        <p:nvPicPr>
          <p:cNvPr id="70" name="Picture 6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32284" y="3173312"/>
            <a:ext cx="604820" cy="605865"/>
          </a:xfrm>
          <a:prstGeom prst="rect">
            <a:avLst/>
          </a:prstGeom>
        </p:spPr>
      </p:pic>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35149" y="2410549"/>
            <a:ext cx="624176" cy="624176"/>
          </a:xfrm>
          <a:prstGeom prst="rect">
            <a:avLst/>
          </a:prstGeom>
        </p:spPr>
      </p:pic>
      <p:pic>
        <p:nvPicPr>
          <p:cNvPr id="3" name="Picture 2">
            <a:extLst>
              <a:ext uri="{FF2B5EF4-FFF2-40B4-BE49-F238E27FC236}">
                <a16:creationId xmlns:a16="http://schemas.microsoft.com/office/drawing/2014/main" id="{DD9EFECD-B300-06DD-2776-BDCC46DCBD67}"/>
              </a:ext>
            </a:extLst>
          </p:cNvPr>
          <p:cNvPicPr>
            <a:picLocks noChangeAspect="1"/>
          </p:cNvPicPr>
          <p:nvPr/>
        </p:nvPicPr>
        <p:blipFill>
          <a:blip r:embed="rId8"/>
          <a:stretch>
            <a:fillRect/>
          </a:stretch>
        </p:blipFill>
        <p:spPr>
          <a:xfrm>
            <a:off x="3478031" y="2378350"/>
            <a:ext cx="653697" cy="653697"/>
          </a:xfrm>
          <a:prstGeom prst="rect">
            <a:avLst/>
          </a:prstGeom>
        </p:spPr>
      </p:pic>
      <p:pic>
        <p:nvPicPr>
          <p:cNvPr id="8" name="Picture 7">
            <a:extLst>
              <a:ext uri="{FF2B5EF4-FFF2-40B4-BE49-F238E27FC236}">
                <a16:creationId xmlns:a16="http://schemas.microsoft.com/office/drawing/2014/main" id="{8429F6A9-0411-C400-5703-EFCE59F080B2}"/>
              </a:ext>
            </a:extLst>
          </p:cNvPr>
          <p:cNvPicPr>
            <a:picLocks noChangeAspect="1"/>
          </p:cNvPicPr>
          <p:nvPr/>
        </p:nvPicPr>
        <p:blipFill>
          <a:blip r:embed="rId9"/>
          <a:stretch>
            <a:fillRect/>
          </a:stretch>
        </p:blipFill>
        <p:spPr>
          <a:xfrm>
            <a:off x="3452696" y="4100878"/>
            <a:ext cx="649390" cy="649390"/>
          </a:xfrm>
          <a:prstGeom prst="rect">
            <a:avLst/>
          </a:prstGeom>
        </p:spPr>
      </p:pic>
      <p:pic>
        <p:nvPicPr>
          <p:cNvPr id="11" name="Picture 10">
            <a:extLst>
              <a:ext uri="{FF2B5EF4-FFF2-40B4-BE49-F238E27FC236}">
                <a16:creationId xmlns:a16="http://schemas.microsoft.com/office/drawing/2014/main" id="{F9DEF42A-91FF-69C3-D5D4-7B3F13040BDC}"/>
              </a:ext>
            </a:extLst>
          </p:cNvPr>
          <p:cNvPicPr>
            <a:picLocks noChangeAspect="1"/>
          </p:cNvPicPr>
          <p:nvPr/>
        </p:nvPicPr>
        <p:blipFill>
          <a:blip r:embed="rId10"/>
          <a:stretch>
            <a:fillRect/>
          </a:stretch>
        </p:blipFill>
        <p:spPr>
          <a:xfrm>
            <a:off x="5069514" y="4096681"/>
            <a:ext cx="567590" cy="566906"/>
          </a:xfrm>
          <a:prstGeom prst="rect">
            <a:avLst/>
          </a:prstGeom>
        </p:spPr>
      </p:pic>
      <p:sp>
        <p:nvSpPr>
          <p:cNvPr id="2" name="Google Shape;318;p45">
            <a:extLst>
              <a:ext uri="{FF2B5EF4-FFF2-40B4-BE49-F238E27FC236}">
                <a16:creationId xmlns:a16="http://schemas.microsoft.com/office/drawing/2014/main" id="{BCD2194C-49A4-62BF-212E-F8D64A72BF4B}"/>
              </a:ext>
            </a:extLst>
          </p:cNvPr>
          <p:cNvSpPr/>
          <p:nvPr/>
        </p:nvSpPr>
        <p:spPr>
          <a:xfrm>
            <a:off x="2827575" y="4874536"/>
            <a:ext cx="4119000" cy="199500"/>
          </a:xfrm>
          <a:prstGeom prst="ellipse">
            <a:avLst/>
          </a:prstGeom>
          <a:gradFill>
            <a:gsLst>
              <a:gs pos="0">
                <a:srgbClr val="FFFFFF">
                  <a:alpha val="0"/>
                </a:srgbClr>
              </a:gs>
              <a:gs pos="50000">
                <a:srgbClr val="010101">
                  <a:alpha val="55686"/>
                </a:srgbClr>
              </a:gs>
              <a:gs pos="100000">
                <a:srgbClr val="FFFFFF">
                  <a:alpha val="0"/>
                </a:srgbClr>
              </a:gs>
            </a:gsLst>
            <a:lin ang="10800025" scaled="0"/>
          </a:gradFill>
          <a:ln>
            <a:noFill/>
          </a:ln>
          <a:effectLst>
            <a:outerShdw blurRad="114300" dist="952500" dir="5700000" algn="bl" rotWithShape="0">
              <a:srgbClr val="000000"/>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Rectangle 5">
            <a:extLst>
              <a:ext uri="{FF2B5EF4-FFF2-40B4-BE49-F238E27FC236}">
                <a16:creationId xmlns:a16="http://schemas.microsoft.com/office/drawing/2014/main" id="{155EF621-7FE0-AE62-79B1-EBB9B617080C}"/>
              </a:ext>
            </a:extLst>
          </p:cNvPr>
          <p:cNvSpPr/>
          <p:nvPr/>
        </p:nvSpPr>
        <p:spPr>
          <a:xfrm>
            <a:off x="3672640" y="4872028"/>
            <a:ext cx="2428870" cy="246221"/>
          </a:xfrm>
          <a:prstGeom prst="rect">
            <a:avLst/>
          </a:prstGeom>
          <a:noFill/>
        </p:spPr>
        <p:txBody>
          <a:bodyPr wrap="none" lIns="91440" tIns="45720" rIns="91440" bIns="45720">
            <a:spAutoFit/>
          </a:bodyPr>
          <a:lstStyle/>
          <a:p>
            <a:pPr marL="0" indent="0"/>
            <a:r>
              <a:rPr lang="en-US" sz="1000" dirty="0">
                <a:solidFill>
                  <a:schemeClr val="bg1"/>
                </a:solidFill>
                <a:latin typeface="Roboto Black"/>
              </a:rPr>
              <a:t>NHAN HOA Software Company Limited</a:t>
            </a:r>
          </a:p>
        </p:txBody>
      </p:sp>
      <p:pic>
        <p:nvPicPr>
          <p:cNvPr id="9" name="Picture 8">
            <a:extLst>
              <a:ext uri="{FF2B5EF4-FFF2-40B4-BE49-F238E27FC236}">
                <a16:creationId xmlns:a16="http://schemas.microsoft.com/office/drawing/2014/main" id="{CE82C0C3-3A4B-B3A1-B86A-252F7DD31B9A}"/>
              </a:ext>
            </a:extLst>
          </p:cNvPr>
          <p:cNvPicPr>
            <a:picLocks noChangeAspect="1"/>
          </p:cNvPicPr>
          <p:nvPr/>
        </p:nvPicPr>
        <p:blipFill>
          <a:blip r:embed="rId11"/>
          <a:stretch>
            <a:fillRect/>
          </a:stretch>
        </p:blipFill>
        <p:spPr>
          <a:xfrm>
            <a:off x="46723" y="154255"/>
            <a:ext cx="2194827" cy="46515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26"/>
          <p:cNvSpPr txBox="1">
            <a:spLocks noGrp="1"/>
          </p:cNvSpPr>
          <p:nvPr>
            <p:ph type="ctrTitle"/>
          </p:nvPr>
        </p:nvSpPr>
        <p:spPr>
          <a:xfrm>
            <a:off x="4655902" y="1737500"/>
            <a:ext cx="4488098" cy="590526"/>
          </a:xfrm>
          <a:prstGeom prst="rect">
            <a:avLst/>
          </a:prstGeom>
        </p:spPr>
        <p:txBody>
          <a:bodyPr spcFirstLastPara="1" wrap="square" lIns="91425" tIns="91425" rIns="91425" bIns="91425" anchor="b" anchorCtr="0">
            <a:noAutofit/>
          </a:bodyPr>
          <a:lstStyle/>
          <a:p>
            <a:pPr lvl="0" algn="ctr"/>
            <a:r>
              <a:rPr lang="en-US" dirty="0">
                <a:solidFill>
                  <a:srgbClr val="FFFFFF"/>
                </a:solidFill>
              </a:rPr>
              <a:t>F &amp; Q</a:t>
            </a:r>
            <a:endParaRPr dirty="0">
              <a:solidFill>
                <a:srgbClr val="FFFFFF"/>
              </a:solidFill>
            </a:endParaRPr>
          </a:p>
        </p:txBody>
      </p:sp>
      <p:sp>
        <p:nvSpPr>
          <p:cNvPr id="297" name="Google Shape;297;p26"/>
          <p:cNvSpPr txBox="1">
            <a:spLocks noGrp="1"/>
          </p:cNvSpPr>
          <p:nvPr>
            <p:ph type="subTitle" idx="1"/>
          </p:nvPr>
        </p:nvSpPr>
        <p:spPr>
          <a:xfrm>
            <a:off x="5708473" y="2328026"/>
            <a:ext cx="2990154" cy="1379526"/>
          </a:xfrm>
          <a:prstGeom prst="rect">
            <a:avLst/>
          </a:prstGeom>
        </p:spPr>
        <p:txBody>
          <a:bodyPr spcFirstLastPara="1" wrap="square" lIns="91425" tIns="91425" rIns="91425" bIns="91425" anchor="t" anchorCtr="0">
            <a:noAutofit/>
          </a:bodyPr>
          <a:lstStyle/>
          <a:p>
            <a:pPr marL="0" lvl="0" indent="0" algn="just"/>
            <a:r>
              <a:rPr lang="en-US" sz="2200" b="1" dirty="0" err="1">
                <a:solidFill>
                  <a:srgbClr val="FFFFFF"/>
                </a:solidFill>
              </a:rPr>
              <a:t>Giải</a:t>
            </a:r>
            <a:r>
              <a:rPr lang="en-US" sz="2200" b="1" dirty="0">
                <a:solidFill>
                  <a:srgbClr val="FFFFFF"/>
                </a:solidFill>
              </a:rPr>
              <a:t> </a:t>
            </a:r>
            <a:r>
              <a:rPr lang="en-US" sz="2200" b="1" dirty="0" err="1">
                <a:solidFill>
                  <a:srgbClr val="FFFFFF"/>
                </a:solidFill>
              </a:rPr>
              <a:t>đáp</a:t>
            </a:r>
            <a:r>
              <a:rPr lang="en-US" sz="2200" b="1" dirty="0">
                <a:solidFill>
                  <a:srgbClr val="FFFFFF"/>
                </a:solidFill>
              </a:rPr>
              <a:t> </a:t>
            </a:r>
            <a:r>
              <a:rPr lang="en-US" sz="2200" b="1" dirty="0" err="1">
                <a:solidFill>
                  <a:srgbClr val="FFFFFF"/>
                </a:solidFill>
              </a:rPr>
              <a:t>thắc</a:t>
            </a:r>
            <a:r>
              <a:rPr lang="en-US" sz="2200" b="1" dirty="0">
                <a:solidFill>
                  <a:srgbClr val="FFFFFF"/>
                </a:solidFill>
              </a:rPr>
              <a:t> </a:t>
            </a:r>
            <a:r>
              <a:rPr lang="en-US" sz="2200" b="1" dirty="0" err="1">
                <a:solidFill>
                  <a:srgbClr val="FFFFFF"/>
                </a:solidFill>
              </a:rPr>
              <a:t>mắc</a:t>
            </a:r>
            <a:endParaRPr sz="2200" b="1" dirty="0">
              <a:solidFill>
                <a:srgbClr val="FFFFFF"/>
              </a:solidFill>
            </a:endParaRPr>
          </a:p>
        </p:txBody>
      </p:sp>
      <p:cxnSp>
        <p:nvCxnSpPr>
          <p:cNvPr id="298" name="Google Shape;298;p26"/>
          <p:cNvCxnSpPr/>
          <p:nvPr/>
        </p:nvCxnSpPr>
        <p:spPr>
          <a:xfrm>
            <a:off x="4979350" y="2275300"/>
            <a:ext cx="4448400" cy="0"/>
          </a:xfrm>
          <a:prstGeom prst="straightConnector1">
            <a:avLst/>
          </a:prstGeom>
          <a:noFill/>
          <a:ln w="9525" cap="flat" cmpd="sng">
            <a:solidFill>
              <a:schemeClr val="accent1"/>
            </a:solidFill>
            <a:prstDash val="solid"/>
            <a:round/>
            <a:headEnd type="none" w="med" len="med"/>
            <a:tailEnd type="none" w="med" len="med"/>
          </a:ln>
        </p:spPr>
      </p:cxnSp>
      <p:pic>
        <p:nvPicPr>
          <p:cNvPr id="3" name="Picture 2"/>
          <p:cNvPicPr>
            <a:picLocks noChangeAspect="1"/>
          </p:cNvPicPr>
          <p:nvPr/>
        </p:nvPicPr>
        <p:blipFill>
          <a:blip r:embed="rId3"/>
          <a:stretch>
            <a:fillRect/>
          </a:stretch>
        </p:blipFill>
        <p:spPr>
          <a:xfrm>
            <a:off x="349380" y="1114829"/>
            <a:ext cx="4222620" cy="3118139"/>
          </a:xfrm>
          <a:prstGeom prst="rect">
            <a:avLst/>
          </a:prstGeom>
        </p:spPr>
      </p:pic>
      <p:sp>
        <p:nvSpPr>
          <p:cNvPr id="2" name="Google Shape;318;p45">
            <a:extLst>
              <a:ext uri="{FF2B5EF4-FFF2-40B4-BE49-F238E27FC236}">
                <a16:creationId xmlns:a16="http://schemas.microsoft.com/office/drawing/2014/main" id="{9D421770-5A1E-B664-1138-1483B6071840}"/>
              </a:ext>
            </a:extLst>
          </p:cNvPr>
          <p:cNvSpPr/>
          <p:nvPr/>
        </p:nvSpPr>
        <p:spPr>
          <a:xfrm>
            <a:off x="2834264" y="4770768"/>
            <a:ext cx="4119000" cy="199500"/>
          </a:xfrm>
          <a:prstGeom prst="ellipse">
            <a:avLst/>
          </a:prstGeom>
          <a:gradFill>
            <a:gsLst>
              <a:gs pos="0">
                <a:srgbClr val="FFFFFF">
                  <a:alpha val="0"/>
                </a:srgbClr>
              </a:gs>
              <a:gs pos="50000">
                <a:srgbClr val="010101">
                  <a:alpha val="55686"/>
                </a:srgbClr>
              </a:gs>
              <a:gs pos="100000">
                <a:srgbClr val="FFFFFF">
                  <a:alpha val="0"/>
                </a:srgbClr>
              </a:gs>
            </a:gsLst>
            <a:lin ang="10800025" scaled="0"/>
          </a:gradFill>
          <a:ln>
            <a:noFill/>
          </a:ln>
          <a:effectLst>
            <a:outerShdw blurRad="114300" dist="952500" dir="5700000" algn="bl" rotWithShape="0">
              <a:srgbClr val="000000"/>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Rectangle 4">
            <a:extLst>
              <a:ext uri="{FF2B5EF4-FFF2-40B4-BE49-F238E27FC236}">
                <a16:creationId xmlns:a16="http://schemas.microsoft.com/office/drawing/2014/main" id="{58D40996-C3DF-7B28-8546-DDB58FACD83B}"/>
              </a:ext>
            </a:extLst>
          </p:cNvPr>
          <p:cNvSpPr/>
          <p:nvPr/>
        </p:nvSpPr>
        <p:spPr>
          <a:xfrm>
            <a:off x="3679329" y="4770768"/>
            <a:ext cx="2428870" cy="246221"/>
          </a:xfrm>
          <a:prstGeom prst="rect">
            <a:avLst/>
          </a:prstGeom>
          <a:noFill/>
        </p:spPr>
        <p:txBody>
          <a:bodyPr wrap="none" lIns="91440" tIns="45720" rIns="91440" bIns="45720">
            <a:spAutoFit/>
          </a:bodyPr>
          <a:lstStyle/>
          <a:p>
            <a:pPr marL="0" indent="0"/>
            <a:r>
              <a:rPr lang="en-US" sz="1000" dirty="0">
                <a:solidFill>
                  <a:schemeClr val="bg1"/>
                </a:solidFill>
                <a:latin typeface="Roboto Black"/>
              </a:rPr>
              <a:t>NHAN HOA Software Company Limited</a:t>
            </a:r>
          </a:p>
        </p:txBody>
      </p:sp>
      <p:pic>
        <p:nvPicPr>
          <p:cNvPr id="6" name="Picture 5">
            <a:extLst>
              <a:ext uri="{FF2B5EF4-FFF2-40B4-BE49-F238E27FC236}">
                <a16:creationId xmlns:a16="http://schemas.microsoft.com/office/drawing/2014/main" id="{8EB8AFB9-F8C0-3115-57A3-BB81442F787D}"/>
              </a:ext>
            </a:extLst>
          </p:cNvPr>
          <p:cNvPicPr>
            <a:picLocks noChangeAspect="1"/>
          </p:cNvPicPr>
          <p:nvPr/>
        </p:nvPicPr>
        <p:blipFill>
          <a:blip r:embed="rId4"/>
          <a:stretch>
            <a:fillRect/>
          </a:stretch>
        </p:blipFill>
        <p:spPr>
          <a:xfrm>
            <a:off x="46723" y="154255"/>
            <a:ext cx="2194827" cy="465155"/>
          </a:xfrm>
          <a:prstGeom prst="rect">
            <a:avLst/>
          </a:prstGeom>
        </p:spPr>
      </p:pic>
    </p:spTree>
    <p:extLst>
      <p:ext uri="{BB962C8B-B14F-4D97-AF65-F5344CB8AC3E}">
        <p14:creationId xmlns:p14="http://schemas.microsoft.com/office/powerpoint/2010/main" val="25286400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p46"/>
          <p:cNvSpPr/>
          <p:nvPr/>
        </p:nvSpPr>
        <p:spPr>
          <a:xfrm>
            <a:off x="1437150" y="4223635"/>
            <a:ext cx="6269700" cy="199500"/>
          </a:xfrm>
          <a:prstGeom prst="ellipse">
            <a:avLst/>
          </a:prstGeom>
          <a:gradFill>
            <a:gsLst>
              <a:gs pos="0">
                <a:srgbClr val="FFFFFF">
                  <a:alpha val="0"/>
                </a:srgbClr>
              </a:gs>
              <a:gs pos="50000">
                <a:srgbClr val="010101">
                  <a:alpha val="55686"/>
                </a:srgbClr>
              </a:gs>
              <a:gs pos="100000">
                <a:srgbClr val="FFFFFF">
                  <a:alpha val="0"/>
                </a:srgbClr>
              </a:gs>
            </a:gsLst>
            <a:lin ang="10800025" scaled="0"/>
          </a:gradFill>
          <a:ln>
            <a:noFill/>
          </a:ln>
          <a:effectLst>
            <a:outerShdw blurRad="114300" dist="952500" dir="6900000" algn="bl" rotWithShape="0">
              <a:srgbClr val="000000"/>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 name="Google Shape;365;p46"/>
          <p:cNvSpPr/>
          <p:nvPr/>
        </p:nvSpPr>
        <p:spPr>
          <a:xfrm>
            <a:off x="3373052" y="1881300"/>
            <a:ext cx="2163000" cy="19800"/>
          </a:xfrm>
          <a:prstGeom prst="rect">
            <a:avLst/>
          </a:prstGeom>
          <a:gradFill>
            <a:gsLst>
              <a:gs pos="0">
                <a:srgbClr val="FFFFFF">
                  <a:alpha val="0"/>
                </a:srgbClr>
              </a:gs>
              <a:gs pos="11000">
                <a:srgbClr val="FFFFFF">
                  <a:alpha val="0"/>
                </a:srgbClr>
              </a:gs>
              <a:gs pos="48000">
                <a:srgbClr val="8CFFFF"/>
              </a:gs>
              <a:gs pos="92000">
                <a:srgbClr val="FFFFFF">
                  <a:alpha val="0"/>
                </a:srgbClr>
              </a:gs>
              <a:gs pos="100000">
                <a:srgbClr val="FFFFFF">
                  <a:alpha val="0"/>
                </a:srgbClr>
              </a:gs>
            </a:gsLst>
            <a:lin ang="10800025"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 name="Google Shape;366;p46"/>
          <p:cNvSpPr/>
          <p:nvPr/>
        </p:nvSpPr>
        <p:spPr>
          <a:xfrm>
            <a:off x="3373052" y="3591688"/>
            <a:ext cx="2163000" cy="19800"/>
          </a:xfrm>
          <a:prstGeom prst="rect">
            <a:avLst/>
          </a:prstGeom>
          <a:gradFill>
            <a:gsLst>
              <a:gs pos="0">
                <a:srgbClr val="FFFFFF">
                  <a:alpha val="0"/>
                </a:srgbClr>
              </a:gs>
              <a:gs pos="11000">
                <a:srgbClr val="FFFFFF">
                  <a:alpha val="0"/>
                </a:srgbClr>
              </a:gs>
              <a:gs pos="48000">
                <a:srgbClr val="8CFFFF"/>
              </a:gs>
              <a:gs pos="92000">
                <a:srgbClr val="FFFFFF">
                  <a:alpha val="0"/>
                </a:srgbClr>
              </a:gs>
              <a:gs pos="100000">
                <a:srgbClr val="FFFFFF">
                  <a:alpha val="0"/>
                </a:srgbClr>
              </a:gs>
            </a:gsLst>
            <a:lin ang="10800025"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 name="Google Shape;367;p46"/>
          <p:cNvSpPr/>
          <p:nvPr/>
        </p:nvSpPr>
        <p:spPr>
          <a:xfrm>
            <a:off x="1352111" y="1017725"/>
            <a:ext cx="6439800" cy="19800"/>
          </a:xfrm>
          <a:prstGeom prst="rect">
            <a:avLst/>
          </a:prstGeom>
          <a:gradFill>
            <a:gsLst>
              <a:gs pos="0">
                <a:srgbClr val="FFFFFF">
                  <a:alpha val="0"/>
                </a:srgbClr>
              </a:gs>
              <a:gs pos="11000">
                <a:srgbClr val="FFFFFF">
                  <a:alpha val="0"/>
                </a:srgbClr>
              </a:gs>
              <a:gs pos="48000">
                <a:srgbClr val="8CFFFF"/>
              </a:gs>
              <a:gs pos="92000">
                <a:srgbClr val="FFFFFF">
                  <a:alpha val="0"/>
                </a:srgbClr>
              </a:gs>
              <a:gs pos="100000">
                <a:srgbClr val="FFFFFF">
                  <a:alpha val="0"/>
                </a:srgbClr>
              </a:gs>
            </a:gsLst>
            <a:lin ang="10800025"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8" name="Google Shape;1132;p73"/>
          <p:cNvGrpSpPr/>
          <p:nvPr/>
        </p:nvGrpSpPr>
        <p:grpSpPr>
          <a:xfrm>
            <a:off x="2083110" y="1483351"/>
            <a:ext cx="5018605" cy="2324700"/>
            <a:chOff x="832911" y="751027"/>
            <a:chExt cx="7478177" cy="3641447"/>
          </a:xfrm>
        </p:grpSpPr>
        <p:sp>
          <p:nvSpPr>
            <p:cNvPr id="49" name="Google Shape;1133;p73"/>
            <p:cNvSpPr/>
            <p:nvPr/>
          </p:nvSpPr>
          <p:spPr>
            <a:xfrm>
              <a:off x="832911" y="751027"/>
              <a:ext cx="7478177" cy="3641447"/>
            </a:xfrm>
            <a:custGeom>
              <a:avLst/>
              <a:gdLst/>
              <a:ahLst/>
              <a:cxnLst/>
              <a:rect l="l" t="t" r="r" b="b"/>
              <a:pathLst>
                <a:path w="52666" h="29862" extrusionOk="0">
                  <a:moveTo>
                    <a:pt x="50286" y="29116"/>
                  </a:moveTo>
                  <a:cubicBezTo>
                    <a:pt x="50145" y="29539"/>
                    <a:pt x="49741" y="29842"/>
                    <a:pt x="49298" y="29862"/>
                  </a:cubicBezTo>
                  <a:lnTo>
                    <a:pt x="3368" y="29862"/>
                  </a:lnTo>
                  <a:cubicBezTo>
                    <a:pt x="2904" y="29842"/>
                    <a:pt x="2521" y="29539"/>
                    <a:pt x="2380" y="29116"/>
                  </a:cubicBezTo>
                  <a:cubicBezTo>
                    <a:pt x="2380" y="29116"/>
                    <a:pt x="0" y="21071"/>
                    <a:pt x="0" y="14820"/>
                  </a:cubicBezTo>
                  <a:cubicBezTo>
                    <a:pt x="0" y="8590"/>
                    <a:pt x="2380" y="747"/>
                    <a:pt x="2380" y="747"/>
                  </a:cubicBezTo>
                  <a:cubicBezTo>
                    <a:pt x="2521" y="303"/>
                    <a:pt x="2904" y="1"/>
                    <a:pt x="3368" y="1"/>
                  </a:cubicBezTo>
                  <a:lnTo>
                    <a:pt x="49298" y="1"/>
                  </a:lnTo>
                  <a:cubicBezTo>
                    <a:pt x="49741" y="1"/>
                    <a:pt x="50145" y="303"/>
                    <a:pt x="50286" y="747"/>
                  </a:cubicBezTo>
                  <a:cubicBezTo>
                    <a:pt x="50286" y="747"/>
                    <a:pt x="52665" y="8590"/>
                    <a:pt x="52665" y="14820"/>
                  </a:cubicBezTo>
                  <a:cubicBezTo>
                    <a:pt x="52665" y="21071"/>
                    <a:pt x="50286" y="29116"/>
                    <a:pt x="50286" y="29116"/>
                  </a:cubicBezTo>
                  <a:close/>
                </a:path>
              </a:pathLst>
            </a:custGeom>
            <a:gradFill>
              <a:gsLst>
                <a:gs pos="0">
                  <a:srgbClr val="0A3250"/>
                </a:gs>
                <a:gs pos="100000">
                  <a:srgbClr val="010101"/>
                </a:gs>
              </a:gsLst>
              <a:lin ang="5400012" scaled="0"/>
            </a:gradFill>
            <a:ln w="28575" cap="flat" cmpd="sng">
              <a:solidFill>
                <a:srgbClr val="FFFFFF"/>
              </a:solidFill>
              <a:prstDash val="solid"/>
              <a:round/>
              <a:headEnd type="none" w="sm" len="sm"/>
              <a:tailEnd type="none" w="sm" len="sm"/>
            </a:ln>
            <a:effectLst>
              <a:outerShdw blurRad="157163" dist="9525" algn="bl" rotWithShape="0">
                <a:srgbClr val="7EFFFF"/>
              </a:outerShdw>
            </a:effectLst>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grpSp>
          <p:nvGrpSpPr>
            <p:cNvPr id="50" name="Google Shape;1134;p73"/>
            <p:cNvGrpSpPr/>
            <p:nvPr/>
          </p:nvGrpSpPr>
          <p:grpSpPr>
            <a:xfrm>
              <a:off x="852526" y="765015"/>
              <a:ext cx="7438956" cy="3621099"/>
              <a:chOff x="852526" y="765015"/>
              <a:chExt cx="7438956" cy="3621099"/>
            </a:xfrm>
          </p:grpSpPr>
          <p:sp>
            <p:nvSpPr>
              <p:cNvPr id="51" name="Google Shape;1135;p73"/>
              <p:cNvSpPr/>
              <p:nvPr/>
            </p:nvSpPr>
            <p:spPr>
              <a:xfrm>
                <a:off x="852541" y="765015"/>
                <a:ext cx="7438941" cy="3613451"/>
              </a:xfrm>
              <a:custGeom>
                <a:avLst/>
                <a:gdLst/>
                <a:ahLst/>
                <a:cxnLst/>
                <a:rect l="l" t="t" r="r" b="b"/>
                <a:pathLst>
                  <a:path w="52666" h="29862" extrusionOk="0">
                    <a:moveTo>
                      <a:pt x="50286" y="29116"/>
                    </a:moveTo>
                    <a:cubicBezTo>
                      <a:pt x="50145" y="29539"/>
                      <a:pt x="49741" y="29842"/>
                      <a:pt x="49298" y="29862"/>
                    </a:cubicBezTo>
                    <a:lnTo>
                      <a:pt x="3368" y="29862"/>
                    </a:lnTo>
                    <a:cubicBezTo>
                      <a:pt x="2904" y="29842"/>
                      <a:pt x="2521" y="29539"/>
                      <a:pt x="2380" y="29116"/>
                    </a:cubicBezTo>
                    <a:cubicBezTo>
                      <a:pt x="2380" y="29116"/>
                      <a:pt x="0" y="21071"/>
                      <a:pt x="0" y="14820"/>
                    </a:cubicBezTo>
                    <a:cubicBezTo>
                      <a:pt x="0" y="8590"/>
                      <a:pt x="2380" y="747"/>
                      <a:pt x="2380" y="747"/>
                    </a:cubicBezTo>
                    <a:cubicBezTo>
                      <a:pt x="2521" y="303"/>
                      <a:pt x="2904" y="1"/>
                      <a:pt x="3368" y="1"/>
                    </a:cubicBezTo>
                    <a:lnTo>
                      <a:pt x="49298" y="1"/>
                    </a:lnTo>
                    <a:cubicBezTo>
                      <a:pt x="49741" y="1"/>
                      <a:pt x="50145" y="303"/>
                      <a:pt x="50286" y="747"/>
                    </a:cubicBezTo>
                    <a:cubicBezTo>
                      <a:pt x="50286" y="747"/>
                      <a:pt x="52665" y="8590"/>
                      <a:pt x="52665" y="14820"/>
                    </a:cubicBezTo>
                    <a:cubicBezTo>
                      <a:pt x="52665" y="21071"/>
                      <a:pt x="50286" y="29116"/>
                      <a:pt x="50286" y="29116"/>
                    </a:cubicBezTo>
                    <a:close/>
                  </a:path>
                </a:pathLst>
              </a:custGeom>
              <a:gradFill>
                <a:gsLst>
                  <a:gs pos="0">
                    <a:srgbClr val="0A3250"/>
                  </a:gs>
                  <a:gs pos="100000">
                    <a:srgbClr val="010101"/>
                  </a:gs>
                </a:gsLst>
                <a:lin ang="5400012" scaled="0"/>
              </a:gradFill>
              <a:ln w="381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52" name="Google Shape;1136;p73"/>
              <p:cNvSpPr/>
              <p:nvPr/>
            </p:nvSpPr>
            <p:spPr>
              <a:xfrm>
                <a:off x="852526" y="765035"/>
                <a:ext cx="2773960" cy="2637546"/>
              </a:xfrm>
              <a:custGeom>
                <a:avLst/>
                <a:gdLst/>
                <a:ahLst/>
                <a:cxnLst/>
                <a:rect l="l" t="t" r="r" b="b"/>
                <a:pathLst>
                  <a:path w="19639" h="21797" extrusionOk="0">
                    <a:moveTo>
                      <a:pt x="3367" y="1"/>
                    </a:moveTo>
                    <a:cubicBezTo>
                      <a:pt x="2924" y="1"/>
                      <a:pt x="2520" y="303"/>
                      <a:pt x="2379" y="747"/>
                    </a:cubicBezTo>
                    <a:cubicBezTo>
                      <a:pt x="2379" y="747"/>
                      <a:pt x="0" y="8590"/>
                      <a:pt x="0" y="14840"/>
                    </a:cubicBezTo>
                    <a:cubicBezTo>
                      <a:pt x="40" y="17159"/>
                      <a:pt x="282" y="19498"/>
                      <a:pt x="706" y="21796"/>
                    </a:cubicBezTo>
                    <a:lnTo>
                      <a:pt x="19638" y="1"/>
                    </a:lnTo>
                    <a:close/>
                  </a:path>
                </a:pathLst>
              </a:custGeom>
              <a:gradFill>
                <a:gsLst>
                  <a:gs pos="0">
                    <a:srgbClr val="00FFFF">
                      <a:alpha val="14901"/>
                      <a:alpha val="7870"/>
                    </a:srgbClr>
                  </a:gs>
                  <a:gs pos="100000">
                    <a:srgbClr val="FFFFFF">
                      <a:alpha val="0"/>
                      <a:alpha val="7870"/>
                    </a:srgbClr>
                  </a:gs>
                </a:gsLst>
                <a:lin ang="16198662" scaled="0"/>
              </a:gra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53" name="Google Shape;1137;p73"/>
              <p:cNvSpPr/>
              <p:nvPr/>
            </p:nvSpPr>
            <p:spPr>
              <a:xfrm>
                <a:off x="4156925" y="770243"/>
                <a:ext cx="4112562" cy="3615871"/>
              </a:xfrm>
              <a:custGeom>
                <a:avLst/>
                <a:gdLst/>
                <a:ahLst/>
                <a:cxnLst/>
                <a:rect l="l" t="t" r="r" b="b"/>
                <a:pathLst>
                  <a:path w="29116" h="29882" extrusionOk="0">
                    <a:moveTo>
                      <a:pt x="25768" y="29881"/>
                    </a:moveTo>
                    <a:cubicBezTo>
                      <a:pt x="26212" y="29861"/>
                      <a:pt x="26615" y="29559"/>
                      <a:pt x="26736" y="29115"/>
                    </a:cubicBezTo>
                    <a:cubicBezTo>
                      <a:pt x="26736" y="29115"/>
                      <a:pt x="29115" y="21070"/>
                      <a:pt x="29115" y="14840"/>
                    </a:cubicBezTo>
                    <a:cubicBezTo>
                      <a:pt x="29115" y="8590"/>
                      <a:pt x="26756" y="746"/>
                      <a:pt x="26756" y="746"/>
                    </a:cubicBezTo>
                    <a:cubicBezTo>
                      <a:pt x="26615" y="323"/>
                      <a:pt x="26212" y="21"/>
                      <a:pt x="25768" y="0"/>
                    </a:cubicBezTo>
                    <a:lnTo>
                      <a:pt x="24619" y="0"/>
                    </a:lnTo>
                    <a:lnTo>
                      <a:pt x="1" y="29881"/>
                    </a:lnTo>
                    <a:close/>
                  </a:path>
                </a:pathLst>
              </a:custGeom>
              <a:gradFill>
                <a:gsLst>
                  <a:gs pos="0">
                    <a:srgbClr val="00FFFF">
                      <a:alpha val="14901"/>
                      <a:alpha val="7870"/>
                    </a:srgbClr>
                  </a:gs>
                  <a:gs pos="100000">
                    <a:srgbClr val="FFFFFF">
                      <a:alpha val="0"/>
                      <a:alpha val="7870"/>
                    </a:srgbClr>
                  </a:gs>
                </a:gsLst>
                <a:lin ang="16198662" scaled="0"/>
              </a:gra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grpSp>
      </p:grpSp>
      <p:sp>
        <p:nvSpPr>
          <p:cNvPr id="54" name="Google Shape;1139;p73"/>
          <p:cNvSpPr txBox="1">
            <a:spLocks/>
          </p:cNvSpPr>
          <p:nvPr/>
        </p:nvSpPr>
        <p:spPr>
          <a:xfrm>
            <a:off x="2425049" y="1640945"/>
            <a:ext cx="4284000" cy="9978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3000"/>
              <a:buFont typeface="Kodchasan"/>
              <a:buNone/>
              <a:defRPr sz="3000" b="1" i="0" u="none" strike="noStrike" cap="none">
                <a:solidFill>
                  <a:schemeClr val="lt1"/>
                </a:solidFill>
                <a:latin typeface="Kodchasan"/>
                <a:ea typeface="Kodchasan"/>
                <a:cs typeface="Kodchasan"/>
                <a:sym typeface="Kodchasan"/>
              </a:defRPr>
            </a:lvl1pPr>
            <a:lvl2pPr marR="0" lvl="1" algn="l" rtl="0">
              <a:lnSpc>
                <a:spcPct val="100000"/>
              </a:lnSpc>
              <a:spcBef>
                <a:spcPts val="0"/>
              </a:spcBef>
              <a:spcAft>
                <a:spcPts val="0"/>
              </a:spcAft>
              <a:buClr>
                <a:schemeClr val="lt1"/>
              </a:buClr>
              <a:buSzPts val="3000"/>
              <a:buFont typeface="Fira Sans"/>
              <a:buNone/>
              <a:defRPr sz="3000" b="0" i="0" u="none" strike="noStrike" cap="none">
                <a:solidFill>
                  <a:schemeClr val="lt1"/>
                </a:solidFill>
                <a:latin typeface="Fira Sans"/>
                <a:ea typeface="Fira Sans"/>
                <a:cs typeface="Fira Sans"/>
                <a:sym typeface="Fira Sans"/>
              </a:defRPr>
            </a:lvl2pPr>
            <a:lvl3pPr marR="0" lvl="2" algn="l" rtl="0">
              <a:lnSpc>
                <a:spcPct val="100000"/>
              </a:lnSpc>
              <a:spcBef>
                <a:spcPts val="0"/>
              </a:spcBef>
              <a:spcAft>
                <a:spcPts val="0"/>
              </a:spcAft>
              <a:buClr>
                <a:schemeClr val="lt1"/>
              </a:buClr>
              <a:buSzPts val="3000"/>
              <a:buFont typeface="Fira Sans"/>
              <a:buNone/>
              <a:defRPr sz="3000" b="0" i="0" u="none" strike="noStrike" cap="none">
                <a:solidFill>
                  <a:schemeClr val="lt1"/>
                </a:solidFill>
                <a:latin typeface="Fira Sans"/>
                <a:ea typeface="Fira Sans"/>
                <a:cs typeface="Fira Sans"/>
                <a:sym typeface="Fira Sans"/>
              </a:defRPr>
            </a:lvl3pPr>
            <a:lvl4pPr marR="0" lvl="3" algn="l" rtl="0">
              <a:lnSpc>
                <a:spcPct val="100000"/>
              </a:lnSpc>
              <a:spcBef>
                <a:spcPts val="0"/>
              </a:spcBef>
              <a:spcAft>
                <a:spcPts val="0"/>
              </a:spcAft>
              <a:buClr>
                <a:schemeClr val="lt1"/>
              </a:buClr>
              <a:buSzPts val="3000"/>
              <a:buFont typeface="Fira Sans"/>
              <a:buNone/>
              <a:defRPr sz="3000" b="0" i="0" u="none" strike="noStrike" cap="none">
                <a:solidFill>
                  <a:schemeClr val="lt1"/>
                </a:solidFill>
                <a:latin typeface="Fira Sans"/>
                <a:ea typeface="Fira Sans"/>
                <a:cs typeface="Fira Sans"/>
                <a:sym typeface="Fira Sans"/>
              </a:defRPr>
            </a:lvl4pPr>
            <a:lvl5pPr marR="0" lvl="4" algn="l" rtl="0">
              <a:lnSpc>
                <a:spcPct val="100000"/>
              </a:lnSpc>
              <a:spcBef>
                <a:spcPts val="0"/>
              </a:spcBef>
              <a:spcAft>
                <a:spcPts val="0"/>
              </a:spcAft>
              <a:buClr>
                <a:schemeClr val="lt1"/>
              </a:buClr>
              <a:buSzPts val="3000"/>
              <a:buFont typeface="Fira Sans"/>
              <a:buNone/>
              <a:defRPr sz="3000" b="0" i="0" u="none" strike="noStrike" cap="none">
                <a:solidFill>
                  <a:schemeClr val="lt1"/>
                </a:solidFill>
                <a:latin typeface="Fira Sans"/>
                <a:ea typeface="Fira Sans"/>
                <a:cs typeface="Fira Sans"/>
                <a:sym typeface="Fira Sans"/>
              </a:defRPr>
            </a:lvl5pPr>
            <a:lvl6pPr marR="0" lvl="5" algn="l" rtl="0">
              <a:lnSpc>
                <a:spcPct val="100000"/>
              </a:lnSpc>
              <a:spcBef>
                <a:spcPts val="0"/>
              </a:spcBef>
              <a:spcAft>
                <a:spcPts val="0"/>
              </a:spcAft>
              <a:buClr>
                <a:schemeClr val="lt1"/>
              </a:buClr>
              <a:buSzPts val="3000"/>
              <a:buFont typeface="Fira Sans"/>
              <a:buNone/>
              <a:defRPr sz="3000" b="0" i="0" u="none" strike="noStrike" cap="none">
                <a:solidFill>
                  <a:schemeClr val="lt1"/>
                </a:solidFill>
                <a:latin typeface="Fira Sans"/>
                <a:ea typeface="Fira Sans"/>
                <a:cs typeface="Fira Sans"/>
                <a:sym typeface="Fira Sans"/>
              </a:defRPr>
            </a:lvl6pPr>
            <a:lvl7pPr marR="0" lvl="6" algn="l" rtl="0">
              <a:lnSpc>
                <a:spcPct val="100000"/>
              </a:lnSpc>
              <a:spcBef>
                <a:spcPts val="0"/>
              </a:spcBef>
              <a:spcAft>
                <a:spcPts val="0"/>
              </a:spcAft>
              <a:buClr>
                <a:schemeClr val="lt1"/>
              </a:buClr>
              <a:buSzPts val="3000"/>
              <a:buFont typeface="Fira Sans"/>
              <a:buNone/>
              <a:defRPr sz="3000" b="0" i="0" u="none" strike="noStrike" cap="none">
                <a:solidFill>
                  <a:schemeClr val="lt1"/>
                </a:solidFill>
                <a:latin typeface="Fira Sans"/>
                <a:ea typeface="Fira Sans"/>
                <a:cs typeface="Fira Sans"/>
                <a:sym typeface="Fira Sans"/>
              </a:defRPr>
            </a:lvl7pPr>
            <a:lvl8pPr marR="0" lvl="7" algn="l" rtl="0">
              <a:lnSpc>
                <a:spcPct val="100000"/>
              </a:lnSpc>
              <a:spcBef>
                <a:spcPts val="0"/>
              </a:spcBef>
              <a:spcAft>
                <a:spcPts val="0"/>
              </a:spcAft>
              <a:buClr>
                <a:schemeClr val="lt1"/>
              </a:buClr>
              <a:buSzPts val="3000"/>
              <a:buFont typeface="Fira Sans"/>
              <a:buNone/>
              <a:defRPr sz="3000" b="0" i="0" u="none" strike="noStrike" cap="none">
                <a:solidFill>
                  <a:schemeClr val="lt1"/>
                </a:solidFill>
                <a:latin typeface="Fira Sans"/>
                <a:ea typeface="Fira Sans"/>
                <a:cs typeface="Fira Sans"/>
                <a:sym typeface="Fira Sans"/>
              </a:defRPr>
            </a:lvl8pPr>
            <a:lvl9pPr marR="0" lvl="8" algn="l" rtl="0">
              <a:lnSpc>
                <a:spcPct val="100000"/>
              </a:lnSpc>
              <a:spcBef>
                <a:spcPts val="0"/>
              </a:spcBef>
              <a:spcAft>
                <a:spcPts val="0"/>
              </a:spcAft>
              <a:buClr>
                <a:schemeClr val="lt1"/>
              </a:buClr>
              <a:buSzPts val="3000"/>
              <a:buFont typeface="Fira Sans"/>
              <a:buNone/>
              <a:defRPr sz="3000" b="0" i="0" u="none" strike="noStrike" cap="none">
                <a:solidFill>
                  <a:schemeClr val="lt1"/>
                </a:solidFill>
                <a:latin typeface="Fira Sans"/>
                <a:ea typeface="Fira Sans"/>
                <a:cs typeface="Fira Sans"/>
                <a:sym typeface="Fira Sans"/>
              </a:defRPr>
            </a:lvl9pPr>
          </a:lstStyle>
          <a:p>
            <a:r>
              <a:rPr lang="en-US" dirty="0"/>
              <a:t>THANKS</a:t>
            </a:r>
          </a:p>
        </p:txBody>
      </p:sp>
      <p:sp>
        <p:nvSpPr>
          <p:cNvPr id="55" name="Google Shape;1138;p73"/>
          <p:cNvSpPr txBox="1">
            <a:spLocks noGrp="1"/>
          </p:cNvSpPr>
          <p:nvPr/>
        </p:nvSpPr>
        <p:spPr>
          <a:xfrm>
            <a:off x="2425049" y="2666140"/>
            <a:ext cx="4293900" cy="1196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ctr" rtl="0">
              <a:lnSpc>
                <a:spcPct val="100000"/>
              </a:lnSpc>
              <a:spcBef>
                <a:spcPts val="0"/>
              </a:spcBef>
              <a:spcAft>
                <a:spcPts val="0"/>
              </a:spcAft>
              <a:buClr>
                <a:schemeClr val="lt1"/>
              </a:buClr>
              <a:buSzPts val="1400"/>
              <a:buFont typeface="Anaheim"/>
              <a:buNone/>
              <a:defRPr sz="1400" b="0" i="0" u="none" strike="noStrike" cap="none">
                <a:solidFill>
                  <a:schemeClr val="lt1"/>
                </a:solidFill>
                <a:latin typeface="Anaheim"/>
                <a:ea typeface="Anaheim"/>
                <a:cs typeface="Anaheim"/>
                <a:sym typeface="Anaheim"/>
              </a:defRPr>
            </a:lvl1pPr>
            <a:lvl2pPr marL="914400" marR="0" lvl="1" indent="-317500" algn="ctr" rtl="0">
              <a:lnSpc>
                <a:spcPct val="100000"/>
              </a:lnSpc>
              <a:spcBef>
                <a:spcPts val="0"/>
              </a:spcBef>
              <a:spcAft>
                <a:spcPts val="0"/>
              </a:spcAft>
              <a:buClr>
                <a:schemeClr val="lt1"/>
              </a:buClr>
              <a:buSzPts val="1800"/>
              <a:buFont typeface="Anaheim"/>
              <a:buNone/>
              <a:defRPr sz="1800" b="0" i="0" u="none" strike="noStrike" cap="none">
                <a:solidFill>
                  <a:schemeClr val="lt1"/>
                </a:solidFill>
                <a:latin typeface="Anaheim"/>
                <a:ea typeface="Anaheim"/>
                <a:cs typeface="Anaheim"/>
                <a:sym typeface="Anaheim"/>
              </a:defRPr>
            </a:lvl2pPr>
            <a:lvl3pPr marL="1371600" marR="0" lvl="2" indent="-317500" algn="ctr" rtl="0">
              <a:lnSpc>
                <a:spcPct val="100000"/>
              </a:lnSpc>
              <a:spcBef>
                <a:spcPts val="0"/>
              </a:spcBef>
              <a:spcAft>
                <a:spcPts val="0"/>
              </a:spcAft>
              <a:buClr>
                <a:schemeClr val="lt1"/>
              </a:buClr>
              <a:buSzPts val="1800"/>
              <a:buFont typeface="Anaheim"/>
              <a:buNone/>
              <a:defRPr sz="1800" b="0" i="0" u="none" strike="noStrike" cap="none">
                <a:solidFill>
                  <a:schemeClr val="lt1"/>
                </a:solidFill>
                <a:latin typeface="Anaheim"/>
                <a:ea typeface="Anaheim"/>
                <a:cs typeface="Anaheim"/>
                <a:sym typeface="Anaheim"/>
              </a:defRPr>
            </a:lvl3pPr>
            <a:lvl4pPr marL="1828800" marR="0" lvl="3" indent="-317500" algn="ctr" rtl="0">
              <a:lnSpc>
                <a:spcPct val="100000"/>
              </a:lnSpc>
              <a:spcBef>
                <a:spcPts val="0"/>
              </a:spcBef>
              <a:spcAft>
                <a:spcPts val="0"/>
              </a:spcAft>
              <a:buClr>
                <a:schemeClr val="lt1"/>
              </a:buClr>
              <a:buSzPts val="1800"/>
              <a:buFont typeface="Anaheim"/>
              <a:buNone/>
              <a:defRPr sz="1800" b="0" i="0" u="none" strike="noStrike" cap="none">
                <a:solidFill>
                  <a:schemeClr val="lt1"/>
                </a:solidFill>
                <a:latin typeface="Anaheim"/>
                <a:ea typeface="Anaheim"/>
                <a:cs typeface="Anaheim"/>
                <a:sym typeface="Anaheim"/>
              </a:defRPr>
            </a:lvl4pPr>
            <a:lvl5pPr marL="2286000" marR="0" lvl="4" indent="-317500" algn="ctr" rtl="0">
              <a:lnSpc>
                <a:spcPct val="100000"/>
              </a:lnSpc>
              <a:spcBef>
                <a:spcPts val="0"/>
              </a:spcBef>
              <a:spcAft>
                <a:spcPts val="0"/>
              </a:spcAft>
              <a:buClr>
                <a:schemeClr val="lt1"/>
              </a:buClr>
              <a:buSzPts val="1800"/>
              <a:buFont typeface="Anaheim"/>
              <a:buNone/>
              <a:defRPr sz="1800" b="0" i="0" u="none" strike="noStrike" cap="none">
                <a:solidFill>
                  <a:schemeClr val="lt1"/>
                </a:solidFill>
                <a:latin typeface="Anaheim"/>
                <a:ea typeface="Anaheim"/>
                <a:cs typeface="Anaheim"/>
                <a:sym typeface="Anaheim"/>
              </a:defRPr>
            </a:lvl5pPr>
            <a:lvl6pPr marL="2743200" marR="0" lvl="5" indent="-317500" algn="ctr" rtl="0">
              <a:lnSpc>
                <a:spcPct val="100000"/>
              </a:lnSpc>
              <a:spcBef>
                <a:spcPts val="0"/>
              </a:spcBef>
              <a:spcAft>
                <a:spcPts val="0"/>
              </a:spcAft>
              <a:buClr>
                <a:schemeClr val="lt1"/>
              </a:buClr>
              <a:buSzPts val="1800"/>
              <a:buFont typeface="Anaheim"/>
              <a:buNone/>
              <a:defRPr sz="1800" b="0" i="0" u="none" strike="noStrike" cap="none">
                <a:solidFill>
                  <a:schemeClr val="lt1"/>
                </a:solidFill>
                <a:latin typeface="Anaheim"/>
                <a:ea typeface="Anaheim"/>
                <a:cs typeface="Anaheim"/>
                <a:sym typeface="Anaheim"/>
              </a:defRPr>
            </a:lvl6pPr>
            <a:lvl7pPr marL="3200400" marR="0" lvl="6" indent="-317500" algn="ctr" rtl="0">
              <a:lnSpc>
                <a:spcPct val="100000"/>
              </a:lnSpc>
              <a:spcBef>
                <a:spcPts val="0"/>
              </a:spcBef>
              <a:spcAft>
                <a:spcPts val="0"/>
              </a:spcAft>
              <a:buClr>
                <a:schemeClr val="lt1"/>
              </a:buClr>
              <a:buSzPts val="1800"/>
              <a:buFont typeface="Anaheim"/>
              <a:buNone/>
              <a:defRPr sz="1800" b="0" i="0" u="none" strike="noStrike" cap="none">
                <a:solidFill>
                  <a:schemeClr val="lt1"/>
                </a:solidFill>
                <a:latin typeface="Anaheim"/>
                <a:ea typeface="Anaheim"/>
                <a:cs typeface="Anaheim"/>
                <a:sym typeface="Anaheim"/>
              </a:defRPr>
            </a:lvl7pPr>
            <a:lvl8pPr marL="3657600" marR="0" lvl="7" indent="-317500" algn="ctr" rtl="0">
              <a:lnSpc>
                <a:spcPct val="100000"/>
              </a:lnSpc>
              <a:spcBef>
                <a:spcPts val="0"/>
              </a:spcBef>
              <a:spcAft>
                <a:spcPts val="0"/>
              </a:spcAft>
              <a:buClr>
                <a:schemeClr val="lt1"/>
              </a:buClr>
              <a:buSzPts val="1800"/>
              <a:buFont typeface="Anaheim"/>
              <a:buNone/>
              <a:defRPr sz="1800" b="0" i="0" u="none" strike="noStrike" cap="none">
                <a:solidFill>
                  <a:schemeClr val="lt1"/>
                </a:solidFill>
                <a:latin typeface="Anaheim"/>
                <a:ea typeface="Anaheim"/>
                <a:cs typeface="Anaheim"/>
                <a:sym typeface="Anaheim"/>
              </a:defRPr>
            </a:lvl8pPr>
            <a:lvl9pPr marL="4114800" marR="0" lvl="8" indent="-317500" algn="ctr" rtl="0">
              <a:lnSpc>
                <a:spcPct val="100000"/>
              </a:lnSpc>
              <a:spcBef>
                <a:spcPts val="0"/>
              </a:spcBef>
              <a:spcAft>
                <a:spcPts val="0"/>
              </a:spcAft>
              <a:buClr>
                <a:schemeClr val="lt1"/>
              </a:buClr>
              <a:buSzPts val="1800"/>
              <a:buFont typeface="Anaheim"/>
              <a:buNone/>
              <a:defRPr sz="1800" b="0" i="0" u="none" strike="noStrike" cap="none">
                <a:solidFill>
                  <a:schemeClr val="lt1"/>
                </a:solidFill>
                <a:latin typeface="Anaheim"/>
                <a:ea typeface="Anaheim"/>
                <a:cs typeface="Anaheim"/>
                <a:sym typeface="Anaheim"/>
              </a:defRPr>
            </a:lvl9pPr>
          </a:lstStyle>
          <a:p>
            <a:pPr marL="0" lvl="0" indent="0" algn="ctr" rtl="0">
              <a:spcBef>
                <a:spcPts val="0"/>
              </a:spcBef>
              <a:spcAft>
                <a:spcPts val="0"/>
              </a:spcAft>
              <a:buNone/>
            </a:pPr>
            <a:r>
              <a:rPr lang="en" dirty="0"/>
              <a:t>Do you have any questions?</a:t>
            </a:r>
            <a:endParaRPr dirty="0"/>
          </a:p>
          <a:p>
            <a:pPr marL="0" lvl="0" indent="0" algn="ctr" rtl="0">
              <a:spcBef>
                <a:spcPts val="1000"/>
              </a:spcBef>
              <a:spcAft>
                <a:spcPts val="0"/>
              </a:spcAft>
              <a:buNone/>
            </a:pPr>
            <a:r>
              <a:rPr lang="en-US" dirty="0" err="1"/>
              <a:t>kinhdoanh</a:t>
            </a:r>
            <a:r>
              <a:rPr lang="en" dirty="0"/>
              <a:t>@</a:t>
            </a:r>
            <a:r>
              <a:rPr lang="vi-VN" dirty="0"/>
              <a:t>nhanhoa.com</a:t>
            </a:r>
            <a:endParaRPr dirty="0"/>
          </a:p>
          <a:p>
            <a:pPr marL="0" lvl="0" indent="0" algn="ctr" rtl="0">
              <a:spcBef>
                <a:spcPts val="0"/>
              </a:spcBef>
              <a:spcAft>
                <a:spcPts val="0"/>
              </a:spcAft>
              <a:buNone/>
            </a:pPr>
            <a:r>
              <a:rPr lang="vi-VN" dirty="0"/>
              <a:t>19006680</a:t>
            </a:r>
          </a:p>
          <a:p>
            <a:pPr marL="0" lvl="0" indent="0" algn="ctr" rtl="0">
              <a:spcBef>
                <a:spcPts val="0"/>
              </a:spcBef>
              <a:spcAft>
                <a:spcPts val="0"/>
              </a:spcAft>
              <a:buNone/>
            </a:pPr>
            <a:r>
              <a:rPr lang="en-US" dirty="0"/>
              <a:t>n</a:t>
            </a:r>
            <a:r>
              <a:rPr lang="vi-VN" dirty="0"/>
              <a:t>hanhoa.com</a:t>
            </a:r>
          </a:p>
        </p:txBody>
      </p:sp>
      <p:sp>
        <p:nvSpPr>
          <p:cNvPr id="15" name="Google Shape;555;p51"/>
          <p:cNvSpPr txBox="1">
            <a:spLocks noGrp="1"/>
          </p:cNvSpPr>
          <p:nvPr>
            <p:ph type="subTitle" idx="1"/>
          </p:nvPr>
        </p:nvSpPr>
        <p:spPr>
          <a:xfrm>
            <a:off x="3063439" y="4168845"/>
            <a:ext cx="4360200" cy="126751"/>
          </a:xfrm>
          <a:prstGeom prst="rect">
            <a:avLst/>
          </a:prstGeom>
        </p:spPr>
        <p:txBody>
          <a:bodyPr spcFirstLastPara="1" wrap="square" lIns="91425" tIns="91425" rIns="91425" bIns="91425" anchor="t" anchorCtr="0">
            <a:noAutofit/>
          </a:bodyPr>
          <a:lstStyle/>
          <a:p>
            <a:pPr marL="0" indent="0"/>
            <a:r>
              <a:rPr lang="en-US" sz="1100" dirty="0"/>
              <a:t>NHAN HOA Software Company Limited</a:t>
            </a:r>
          </a:p>
        </p:txBody>
      </p:sp>
      <p:pic>
        <p:nvPicPr>
          <p:cNvPr id="3" name="Picture 2">
            <a:extLst>
              <a:ext uri="{FF2B5EF4-FFF2-40B4-BE49-F238E27FC236}">
                <a16:creationId xmlns:a16="http://schemas.microsoft.com/office/drawing/2014/main" id="{3461742D-BD38-E999-DB1D-5A1D93ECDEA7}"/>
              </a:ext>
            </a:extLst>
          </p:cNvPr>
          <p:cNvPicPr>
            <a:picLocks noChangeAspect="1"/>
          </p:cNvPicPr>
          <p:nvPr/>
        </p:nvPicPr>
        <p:blipFill>
          <a:blip r:embed="rId3"/>
          <a:stretch>
            <a:fillRect/>
          </a:stretch>
        </p:blipFill>
        <p:spPr>
          <a:xfrm>
            <a:off x="46723" y="154255"/>
            <a:ext cx="2194827" cy="465155"/>
          </a:xfrm>
          <a:prstGeom prst="rect">
            <a:avLst/>
          </a:prstGeom>
        </p:spPr>
      </p:pic>
    </p:spTree>
    <p:extLst>
      <p:ext uri="{BB962C8B-B14F-4D97-AF65-F5344CB8AC3E}">
        <p14:creationId xmlns:p14="http://schemas.microsoft.com/office/powerpoint/2010/main" val="30884388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43"/>
          <p:cNvSpPr txBox="1">
            <a:spLocks noGrp="1"/>
          </p:cNvSpPr>
          <p:nvPr>
            <p:ph type="title"/>
          </p:nvPr>
        </p:nvSpPr>
        <p:spPr>
          <a:xfrm>
            <a:off x="720000" y="1433536"/>
            <a:ext cx="7704000" cy="841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vi-VN" dirty="0"/>
              <a:t>WEBSITE BÁN HÀNG</a:t>
            </a:r>
            <a:endParaRPr dirty="0"/>
          </a:p>
        </p:txBody>
      </p:sp>
      <p:sp>
        <p:nvSpPr>
          <p:cNvPr id="302" name="Google Shape;302;p43"/>
          <p:cNvSpPr txBox="1">
            <a:spLocks noGrp="1"/>
          </p:cNvSpPr>
          <p:nvPr>
            <p:ph type="subTitle" idx="1"/>
          </p:nvPr>
        </p:nvSpPr>
        <p:spPr>
          <a:xfrm>
            <a:off x="2241550" y="2441570"/>
            <a:ext cx="4661100" cy="1295100"/>
          </a:xfrm>
          <a:prstGeom prst="rect">
            <a:avLst/>
          </a:prstGeom>
        </p:spPr>
        <p:txBody>
          <a:bodyPr spcFirstLastPara="1" wrap="square" lIns="91425" tIns="91425" rIns="91425" bIns="91425" anchor="t" anchorCtr="0">
            <a:noAutofit/>
          </a:bodyPr>
          <a:lstStyle/>
          <a:p>
            <a:r>
              <a:rPr lang="en-US" dirty="0"/>
              <a:t>Website </a:t>
            </a:r>
            <a:r>
              <a:rPr lang="en-US" dirty="0" err="1"/>
              <a:t>bán</a:t>
            </a:r>
            <a:r>
              <a:rPr lang="en-US" dirty="0"/>
              <a:t> </a:t>
            </a:r>
            <a:r>
              <a:rPr lang="en-US" dirty="0" err="1"/>
              <a:t>hàng</a:t>
            </a:r>
            <a:r>
              <a:rPr lang="en-US" dirty="0"/>
              <a:t> </a:t>
            </a:r>
            <a:r>
              <a:rPr lang="en-US" dirty="0" err="1"/>
              <a:t>là</a:t>
            </a:r>
            <a:r>
              <a:rPr lang="en-US" dirty="0"/>
              <a:t> </a:t>
            </a:r>
            <a:r>
              <a:rPr lang="en-US" dirty="0" err="1"/>
              <a:t>một</a:t>
            </a:r>
            <a:r>
              <a:rPr lang="en-US" dirty="0"/>
              <a:t> </a:t>
            </a:r>
            <a:r>
              <a:rPr lang="en-US" dirty="0" err="1"/>
              <a:t>cửa</a:t>
            </a:r>
            <a:r>
              <a:rPr lang="en-US" dirty="0"/>
              <a:t> </a:t>
            </a:r>
            <a:r>
              <a:rPr lang="en-US" dirty="0" err="1"/>
              <a:t>hàng</a:t>
            </a:r>
            <a:r>
              <a:rPr lang="en-US" dirty="0"/>
              <a:t> </a:t>
            </a:r>
            <a:r>
              <a:rPr lang="vi-VN" dirty="0"/>
              <a:t>trên Internet </a:t>
            </a:r>
            <a:r>
              <a:rPr lang="en-US" dirty="0" err="1"/>
              <a:t>giúp</a:t>
            </a:r>
            <a:r>
              <a:rPr lang="en-US" dirty="0"/>
              <a:t> </a:t>
            </a:r>
            <a:r>
              <a:rPr lang="en-US" dirty="0" err="1"/>
              <a:t>khách</a:t>
            </a:r>
            <a:r>
              <a:rPr lang="en-US" dirty="0"/>
              <a:t> </a:t>
            </a:r>
            <a:r>
              <a:rPr lang="en-US" dirty="0" err="1"/>
              <a:t>hàng</a:t>
            </a:r>
            <a:r>
              <a:rPr lang="en-US" dirty="0"/>
              <a:t> </a:t>
            </a:r>
            <a:r>
              <a:rPr lang="en-US" dirty="0" err="1"/>
              <a:t>dễ</a:t>
            </a:r>
            <a:r>
              <a:rPr lang="en-US" dirty="0"/>
              <a:t> </a:t>
            </a:r>
            <a:r>
              <a:rPr lang="en-US" dirty="0" err="1"/>
              <a:t>dàng</a:t>
            </a:r>
            <a:r>
              <a:rPr lang="en-US" dirty="0"/>
              <a:t> </a:t>
            </a:r>
            <a:r>
              <a:rPr lang="en-US" dirty="0" err="1"/>
              <a:t>xem</a:t>
            </a:r>
            <a:r>
              <a:rPr lang="en-US" dirty="0"/>
              <a:t> </a:t>
            </a:r>
            <a:r>
              <a:rPr lang="en-US" dirty="0" err="1"/>
              <a:t>thông</a:t>
            </a:r>
            <a:r>
              <a:rPr lang="en-US" dirty="0"/>
              <a:t> tin, </a:t>
            </a:r>
            <a:r>
              <a:rPr lang="en-US" dirty="0" err="1"/>
              <a:t>tìm</a:t>
            </a:r>
            <a:r>
              <a:rPr lang="en-US" dirty="0"/>
              <a:t> </a:t>
            </a:r>
            <a:r>
              <a:rPr lang="en-US" dirty="0" err="1"/>
              <a:t>kiếm</a:t>
            </a:r>
            <a:r>
              <a:rPr lang="en-US" dirty="0"/>
              <a:t> </a:t>
            </a:r>
            <a:r>
              <a:rPr lang="en-US" dirty="0" err="1"/>
              <a:t>sản</a:t>
            </a:r>
            <a:r>
              <a:rPr lang="en-US" dirty="0"/>
              <a:t> </a:t>
            </a:r>
            <a:r>
              <a:rPr lang="en-US" dirty="0" err="1"/>
              <a:t>phẩm</a:t>
            </a:r>
            <a:r>
              <a:rPr lang="vi-VN" dirty="0"/>
              <a:t>, liên lạc online</a:t>
            </a:r>
            <a:r>
              <a:rPr lang="en-US" dirty="0"/>
              <a:t> </a:t>
            </a:r>
            <a:r>
              <a:rPr lang="en-US" dirty="0" err="1"/>
              <a:t>và</a:t>
            </a:r>
            <a:r>
              <a:rPr lang="en-US" dirty="0"/>
              <a:t> </a:t>
            </a:r>
            <a:r>
              <a:rPr lang="en-US" dirty="0" err="1"/>
              <a:t>thực</a:t>
            </a:r>
            <a:r>
              <a:rPr lang="en-US" dirty="0"/>
              <a:t> </a:t>
            </a:r>
            <a:r>
              <a:rPr lang="en-US" dirty="0" err="1"/>
              <a:t>hiện</a:t>
            </a:r>
            <a:r>
              <a:rPr lang="en-US" dirty="0"/>
              <a:t> </a:t>
            </a:r>
            <a:r>
              <a:rPr lang="en-US" dirty="0" err="1"/>
              <a:t>mua</a:t>
            </a:r>
            <a:r>
              <a:rPr lang="en-US" dirty="0"/>
              <a:t> </a:t>
            </a:r>
            <a:r>
              <a:rPr lang="en-US" dirty="0" err="1"/>
              <a:t>hàng</a:t>
            </a:r>
            <a:r>
              <a:rPr lang="en-US" dirty="0"/>
              <a:t>, </a:t>
            </a:r>
            <a:r>
              <a:rPr lang="en-US" dirty="0" err="1"/>
              <a:t>thanh</a:t>
            </a:r>
            <a:r>
              <a:rPr lang="en-US" dirty="0"/>
              <a:t> </a:t>
            </a:r>
            <a:r>
              <a:rPr lang="en-US" dirty="0" err="1"/>
              <a:t>toán</a:t>
            </a:r>
            <a:r>
              <a:rPr lang="vi-VN" dirty="0"/>
              <a:t> mà không cần đến cửa hàng</a:t>
            </a:r>
            <a:endParaRPr lang="en-US" dirty="0"/>
          </a:p>
        </p:txBody>
      </p:sp>
      <p:sp>
        <p:nvSpPr>
          <p:cNvPr id="303" name="Google Shape;303;p43"/>
          <p:cNvSpPr/>
          <p:nvPr/>
        </p:nvSpPr>
        <p:spPr>
          <a:xfrm>
            <a:off x="1889475" y="2295225"/>
            <a:ext cx="5365200" cy="19800"/>
          </a:xfrm>
          <a:prstGeom prst="rect">
            <a:avLst/>
          </a:prstGeom>
          <a:gradFill>
            <a:gsLst>
              <a:gs pos="0">
                <a:srgbClr val="FFFFFF">
                  <a:alpha val="0"/>
                </a:srgbClr>
              </a:gs>
              <a:gs pos="11000">
                <a:srgbClr val="FFFFFF">
                  <a:alpha val="0"/>
                </a:srgbClr>
              </a:gs>
              <a:gs pos="48000">
                <a:srgbClr val="8CFFFF"/>
              </a:gs>
              <a:gs pos="92000">
                <a:srgbClr val="FFFFFF">
                  <a:alpha val="0"/>
                </a:srgbClr>
              </a:gs>
              <a:gs pos="100000">
                <a:srgbClr val="FFFFFF">
                  <a:alpha val="0"/>
                </a:srgbClr>
              </a:gs>
            </a:gsLst>
            <a:lin ang="10800025"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Rectangle 2">
            <a:extLst>
              <a:ext uri="{FF2B5EF4-FFF2-40B4-BE49-F238E27FC236}">
                <a16:creationId xmlns:a16="http://schemas.microsoft.com/office/drawing/2014/main" id="{88A7F3F7-64AC-E09A-E50E-E9775E82A353}"/>
              </a:ext>
            </a:extLst>
          </p:cNvPr>
          <p:cNvSpPr/>
          <p:nvPr/>
        </p:nvSpPr>
        <p:spPr>
          <a:xfrm>
            <a:off x="3444333" y="4662885"/>
            <a:ext cx="2428870" cy="246221"/>
          </a:xfrm>
          <a:prstGeom prst="rect">
            <a:avLst/>
          </a:prstGeom>
          <a:noFill/>
        </p:spPr>
        <p:txBody>
          <a:bodyPr wrap="none" lIns="91440" tIns="45720" rIns="91440" bIns="45720">
            <a:spAutoFit/>
          </a:bodyPr>
          <a:lstStyle/>
          <a:p>
            <a:pPr marL="0" indent="0"/>
            <a:r>
              <a:rPr lang="en-US" sz="1000" dirty="0">
                <a:solidFill>
                  <a:schemeClr val="bg1"/>
                </a:solidFill>
                <a:latin typeface="Roboto Black"/>
              </a:rPr>
              <a:t>NHAN HOA Software Company Limited</a:t>
            </a:r>
          </a:p>
        </p:txBody>
      </p:sp>
      <p:sp>
        <p:nvSpPr>
          <p:cNvPr id="4" name="Google Shape;318;p45">
            <a:extLst>
              <a:ext uri="{FF2B5EF4-FFF2-40B4-BE49-F238E27FC236}">
                <a16:creationId xmlns:a16="http://schemas.microsoft.com/office/drawing/2014/main" id="{7E5A40B9-6CA7-65C9-BE5C-57E89684F726}"/>
              </a:ext>
            </a:extLst>
          </p:cNvPr>
          <p:cNvSpPr/>
          <p:nvPr/>
        </p:nvSpPr>
        <p:spPr>
          <a:xfrm>
            <a:off x="2599268" y="4686245"/>
            <a:ext cx="4119000" cy="199500"/>
          </a:xfrm>
          <a:prstGeom prst="ellipse">
            <a:avLst/>
          </a:prstGeom>
          <a:gradFill>
            <a:gsLst>
              <a:gs pos="0">
                <a:srgbClr val="FFFFFF">
                  <a:alpha val="0"/>
                </a:srgbClr>
              </a:gs>
              <a:gs pos="50000">
                <a:srgbClr val="010101">
                  <a:alpha val="55686"/>
                </a:srgbClr>
              </a:gs>
              <a:gs pos="100000">
                <a:srgbClr val="FFFFFF">
                  <a:alpha val="0"/>
                </a:srgbClr>
              </a:gs>
            </a:gsLst>
            <a:lin ang="10800025" scaled="0"/>
          </a:gradFill>
          <a:ln>
            <a:noFill/>
          </a:ln>
          <a:effectLst>
            <a:outerShdw blurRad="114300" dist="952500" dir="5700000" algn="bl" rotWithShape="0">
              <a:srgbClr val="000000"/>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 name="Picture 4">
            <a:extLst>
              <a:ext uri="{FF2B5EF4-FFF2-40B4-BE49-F238E27FC236}">
                <a16:creationId xmlns:a16="http://schemas.microsoft.com/office/drawing/2014/main" id="{C8CB0479-48DC-9518-8F17-A89C9ECC6091}"/>
              </a:ext>
            </a:extLst>
          </p:cNvPr>
          <p:cNvPicPr>
            <a:picLocks noChangeAspect="1"/>
          </p:cNvPicPr>
          <p:nvPr/>
        </p:nvPicPr>
        <p:blipFill>
          <a:blip r:embed="rId3"/>
          <a:stretch>
            <a:fillRect/>
          </a:stretch>
        </p:blipFill>
        <p:spPr>
          <a:xfrm>
            <a:off x="46723" y="154255"/>
            <a:ext cx="2194827" cy="46515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19"/>
        <p:cNvGrpSpPr/>
        <p:nvPr/>
      </p:nvGrpSpPr>
      <p:grpSpPr>
        <a:xfrm>
          <a:off x="0" y="0"/>
          <a:ext cx="0" cy="0"/>
          <a:chOff x="0" y="0"/>
          <a:chExt cx="0" cy="0"/>
        </a:xfrm>
      </p:grpSpPr>
      <p:sp>
        <p:nvSpPr>
          <p:cNvPr id="420" name="Google Shape;420;p48"/>
          <p:cNvSpPr/>
          <p:nvPr/>
        </p:nvSpPr>
        <p:spPr>
          <a:xfrm>
            <a:off x="847913" y="1721663"/>
            <a:ext cx="910500" cy="910500"/>
          </a:xfrm>
          <a:prstGeom prst="ellipse">
            <a:avLst/>
          </a:prstGeom>
          <a:gradFill>
            <a:gsLst>
              <a:gs pos="0">
                <a:srgbClr val="0A3250"/>
              </a:gs>
              <a:gs pos="100000">
                <a:srgbClr val="010101"/>
              </a:gs>
            </a:gsLst>
            <a:lin ang="5400700" scaled="0"/>
          </a:gradFill>
          <a:ln w="28575" cap="flat" cmpd="sng">
            <a:solidFill>
              <a:schemeClr val="lt1"/>
            </a:solidFill>
            <a:prstDash val="solid"/>
            <a:round/>
            <a:headEnd type="none" w="sm" len="sm"/>
            <a:tailEnd type="none" w="sm" len="sm"/>
          </a:ln>
          <a:effectLst>
            <a:outerShdw blurRad="100013" dist="19050" algn="bl" rotWithShape="0">
              <a:schemeClr val="lt2"/>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421;p48"/>
          <p:cNvSpPr/>
          <p:nvPr/>
        </p:nvSpPr>
        <p:spPr>
          <a:xfrm>
            <a:off x="847913" y="3226888"/>
            <a:ext cx="910500" cy="910500"/>
          </a:xfrm>
          <a:prstGeom prst="ellipse">
            <a:avLst/>
          </a:prstGeom>
          <a:gradFill>
            <a:gsLst>
              <a:gs pos="0">
                <a:srgbClr val="0A3250"/>
              </a:gs>
              <a:gs pos="100000">
                <a:srgbClr val="010101"/>
              </a:gs>
            </a:gsLst>
            <a:lin ang="5400700" scaled="0"/>
          </a:gradFill>
          <a:ln w="28575" cap="flat" cmpd="sng">
            <a:solidFill>
              <a:schemeClr val="lt1"/>
            </a:solidFill>
            <a:prstDash val="solid"/>
            <a:round/>
            <a:headEnd type="none" w="sm" len="sm"/>
            <a:tailEnd type="none" w="sm" len="sm"/>
          </a:ln>
          <a:effectLst>
            <a:outerShdw blurRad="100013" dist="19050" algn="bl" rotWithShape="0">
              <a:schemeClr val="lt2"/>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48"/>
          <p:cNvSpPr/>
          <p:nvPr/>
        </p:nvSpPr>
        <p:spPr>
          <a:xfrm>
            <a:off x="4750238" y="1721663"/>
            <a:ext cx="910500" cy="910500"/>
          </a:xfrm>
          <a:prstGeom prst="ellipse">
            <a:avLst/>
          </a:prstGeom>
          <a:gradFill>
            <a:gsLst>
              <a:gs pos="0">
                <a:srgbClr val="0A3250"/>
              </a:gs>
              <a:gs pos="100000">
                <a:srgbClr val="010101"/>
              </a:gs>
            </a:gsLst>
            <a:lin ang="5400700" scaled="0"/>
          </a:gradFill>
          <a:ln w="28575" cap="flat" cmpd="sng">
            <a:solidFill>
              <a:schemeClr val="lt1"/>
            </a:solidFill>
            <a:prstDash val="solid"/>
            <a:round/>
            <a:headEnd type="none" w="sm" len="sm"/>
            <a:tailEnd type="none" w="sm" len="sm"/>
          </a:ln>
          <a:effectLst>
            <a:outerShdw blurRad="100013" dist="19050" algn="bl" rotWithShape="0">
              <a:schemeClr val="lt2"/>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48"/>
          <p:cNvSpPr/>
          <p:nvPr/>
        </p:nvSpPr>
        <p:spPr>
          <a:xfrm>
            <a:off x="4750238" y="3226888"/>
            <a:ext cx="910500" cy="910500"/>
          </a:xfrm>
          <a:prstGeom prst="ellipse">
            <a:avLst/>
          </a:prstGeom>
          <a:gradFill>
            <a:gsLst>
              <a:gs pos="0">
                <a:srgbClr val="0A3250"/>
              </a:gs>
              <a:gs pos="100000">
                <a:srgbClr val="010101"/>
              </a:gs>
            </a:gsLst>
            <a:lin ang="5400700" scaled="0"/>
          </a:gradFill>
          <a:ln w="28575" cap="flat" cmpd="sng">
            <a:solidFill>
              <a:schemeClr val="lt1"/>
            </a:solidFill>
            <a:prstDash val="solid"/>
            <a:round/>
            <a:headEnd type="none" w="sm" len="sm"/>
            <a:tailEnd type="none" w="sm" len="sm"/>
          </a:ln>
          <a:effectLst>
            <a:outerShdw blurRad="100013" dist="19050" algn="bl" rotWithShape="0">
              <a:schemeClr val="lt2"/>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48"/>
          <p:cNvSpPr txBox="1">
            <a:spLocks noGrp="1"/>
          </p:cNvSpPr>
          <p:nvPr>
            <p:ph type="title"/>
          </p:nvPr>
        </p:nvSpPr>
        <p:spPr>
          <a:xfrm>
            <a:off x="2451153" y="1648680"/>
            <a:ext cx="2406600" cy="527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vi-VN" dirty="0"/>
              <a:t>ĐỊNH VỊ</a:t>
            </a:r>
            <a:endParaRPr dirty="0"/>
          </a:p>
        </p:txBody>
      </p:sp>
      <p:sp>
        <p:nvSpPr>
          <p:cNvPr id="426" name="Google Shape;426;p48"/>
          <p:cNvSpPr txBox="1">
            <a:spLocks noGrp="1"/>
          </p:cNvSpPr>
          <p:nvPr>
            <p:ph type="title" idx="2"/>
          </p:nvPr>
        </p:nvSpPr>
        <p:spPr>
          <a:xfrm>
            <a:off x="5913139" y="1573425"/>
            <a:ext cx="2406600" cy="527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vi-VN" dirty="0"/>
              <a:t>GIẢM TỐI ĐA</a:t>
            </a:r>
            <a:endParaRPr dirty="0"/>
          </a:p>
        </p:txBody>
      </p:sp>
      <p:sp>
        <p:nvSpPr>
          <p:cNvPr id="428" name="Google Shape;428;p48"/>
          <p:cNvSpPr txBox="1">
            <a:spLocks noGrp="1"/>
          </p:cNvSpPr>
          <p:nvPr>
            <p:ph type="title" idx="4"/>
          </p:nvPr>
        </p:nvSpPr>
        <p:spPr>
          <a:xfrm>
            <a:off x="2332832" y="3103375"/>
            <a:ext cx="2406600" cy="527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vi-VN" dirty="0"/>
              <a:t>GIA TĂNG</a:t>
            </a:r>
            <a:endParaRPr dirty="0"/>
          </a:p>
        </p:txBody>
      </p:sp>
      <p:sp>
        <p:nvSpPr>
          <p:cNvPr id="430" name="Google Shape;430;p48"/>
          <p:cNvSpPr txBox="1">
            <a:spLocks noGrp="1"/>
          </p:cNvSpPr>
          <p:nvPr>
            <p:ph type="title" idx="6"/>
          </p:nvPr>
        </p:nvSpPr>
        <p:spPr>
          <a:xfrm>
            <a:off x="6034930" y="3154864"/>
            <a:ext cx="2584138" cy="527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vi-VN" dirty="0"/>
              <a:t>TIẾP CẬN KH</a:t>
            </a:r>
            <a:endParaRPr dirty="0"/>
          </a:p>
        </p:txBody>
      </p:sp>
      <p:sp>
        <p:nvSpPr>
          <p:cNvPr id="432" name="Google Shape;432;p48"/>
          <p:cNvSpPr txBox="1">
            <a:spLocks noGrp="1"/>
          </p:cNvSpPr>
          <p:nvPr>
            <p:ph type="title" idx="8"/>
          </p:nvPr>
        </p:nvSpPr>
        <p:spPr>
          <a:xfrm>
            <a:off x="720000" y="445025"/>
            <a:ext cx="77040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vi-VN" dirty="0"/>
              <a:t>LỢI ÍCH - WEBSITE</a:t>
            </a:r>
            <a:endParaRPr dirty="0"/>
          </a:p>
        </p:txBody>
      </p:sp>
      <p:sp>
        <p:nvSpPr>
          <p:cNvPr id="433" name="Google Shape;433;p48"/>
          <p:cNvSpPr/>
          <p:nvPr/>
        </p:nvSpPr>
        <p:spPr>
          <a:xfrm>
            <a:off x="1352111" y="1017725"/>
            <a:ext cx="6439800" cy="19800"/>
          </a:xfrm>
          <a:prstGeom prst="rect">
            <a:avLst/>
          </a:prstGeom>
          <a:gradFill>
            <a:gsLst>
              <a:gs pos="0">
                <a:srgbClr val="FFFFFF">
                  <a:alpha val="0"/>
                </a:srgbClr>
              </a:gs>
              <a:gs pos="11000">
                <a:srgbClr val="FFFFFF">
                  <a:alpha val="0"/>
                </a:srgbClr>
              </a:gs>
              <a:gs pos="48000">
                <a:srgbClr val="8CFFFF"/>
              </a:gs>
              <a:gs pos="92000">
                <a:srgbClr val="FFFFFF">
                  <a:alpha val="0"/>
                </a:srgbClr>
              </a:gs>
              <a:gs pos="100000">
                <a:srgbClr val="FFFFFF">
                  <a:alpha val="0"/>
                </a:srgbClr>
              </a:gs>
            </a:gsLst>
            <a:lin ang="10800025"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 name="Google Shape;434;p48"/>
          <p:cNvSpPr/>
          <p:nvPr/>
        </p:nvSpPr>
        <p:spPr>
          <a:xfrm>
            <a:off x="1963289" y="2091288"/>
            <a:ext cx="2163000" cy="19800"/>
          </a:xfrm>
          <a:prstGeom prst="rect">
            <a:avLst/>
          </a:prstGeom>
          <a:gradFill>
            <a:gsLst>
              <a:gs pos="0">
                <a:srgbClr val="FFFFFF">
                  <a:alpha val="0"/>
                </a:srgbClr>
              </a:gs>
              <a:gs pos="11000">
                <a:srgbClr val="FFFFFF">
                  <a:alpha val="0"/>
                </a:srgbClr>
              </a:gs>
              <a:gs pos="48000">
                <a:srgbClr val="8CFFFF"/>
              </a:gs>
              <a:gs pos="92000">
                <a:srgbClr val="FFFFFF">
                  <a:alpha val="0"/>
                </a:srgbClr>
              </a:gs>
              <a:gs pos="100000">
                <a:srgbClr val="FFFFFF">
                  <a:alpha val="0"/>
                </a:srgbClr>
              </a:gs>
            </a:gsLst>
            <a:lin ang="10800025"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 name="Google Shape;435;p48"/>
          <p:cNvSpPr/>
          <p:nvPr/>
        </p:nvSpPr>
        <p:spPr>
          <a:xfrm>
            <a:off x="5913139" y="2091288"/>
            <a:ext cx="2163000" cy="19800"/>
          </a:xfrm>
          <a:prstGeom prst="rect">
            <a:avLst/>
          </a:prstGeom>
          <a:gradFill>
            <a:gsLst>
              <a:gs pos="0">
                <a:srgbClr val="FFFFFF">
                  <a:alpha val="0"/>
                </a:srgbClr>
              </a:gs>
              <a:gs pos="11000">
                <a:srgbClr val="FFFFFF">
                  <a:alpha val="0"/>
                </a:srgbClr>
              </a:gs>
              <a:gs pos="48000">
                <a:srgbClr val="8CFFFF"/>
              </a:gs>
              <a:gs pos="92000">
                <a:srgbClr val="FFFFFF">
                  <a:alpha val="0"/>
                </a:srgbClr>
              </a:gs>
              <a:gs pos="100000">
                <a:srgbClr val="FFFFFF">
                  <a:alpha val="0"/>
                </a:srgbClr>
              </a:gs>
            </a:gsLst>
            <a:lin ang="10800025"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 name="Google Shape;436;p48"/>
          <p:cNvSpPr/>
          <p:nvPr/>
        </p:nvSpPr>
        <p:spPr>
          <a:xfrm>
            <a:off x="1963289" y="3619679"/>
            <a:ext cx="2163000" cy="19800"/>
          </a:xfrm>
          <a:prstGeom prst="rect">
            <a:avLst/>
          </a:prstGeom>
          <a:gradFill>
            <a:gsLst>
              <a:gs pos="0">
                <a:srgbClr val="FFFFFF">
                  <a:alpha val="0"/>
                </a:srgbClr>
              </a:gs>
              <a:gs pos="11000">
                <a:srgbClr val="FFFFFF">
                  <a:alpha val="0"/>
                </a:srgbClr>
              </a:gs>
              <a:gs pos="48000">
                <a:srgbClr val="8CFFFF"/>
              </a:gs>
              <a:gs pos="92000">
                <a:srgbClr val="FFFFFF">
                  <a:alpha val="0"/>
                </a:srgbClr>
              </a:gs>
              <a:gs pos="100000">
                <a:srgbClr val="FFFFFF">
                  <a:alpha val="0"/>
                </a:srgbClr>
              </a:gs>
            </a:gsLst>
            <a:lin ang="10800025"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 name="Google Shape;437;p48"/>
          <p:cNvSpPr/>
          <p:nvPr/>
        </p:nvSpPr>
        <p:spPr>
          <a:xfrm>
            <a:off x="5913139" y="3619679"/>
            <a:ext cx="2163000" cy="19800"/>
          </a:xfrm>
          <a:prstGeom prst="rect">
            <a:avLst/>
          </a:prstGeom>
          <a:gradFill>
            <a:gsLst>
              <a:gs pos="0">
                <a:srgbClr val="FFFFFF">
                  <a:alpha val="0"/>
                </a:srgbClr>
              </a:gs>
              <a:gs pos="11000">
                <a:srgbClr val="FFFFFF">
                  <a:alpha val="0"/>
                </a:srgbClr>
              </a:gs>
              <a:gs pos="48000">
                <a:srgbClr val="8CFFFF"/>
              </a:gs>
              <a:gs pos="92000">
                <a:srgbClr val="FFFFFF">
                  <a:alpha val="0"/>
                </a:srgbClr>
              </a:gs>
              <a:gs pos="100000">
                <a:srgbClr val="FFFFFF">
                  <a:alpha val="0"/>
                </a:srgbClr>
              </a:gs>
            </a:gsLst>
            <a:lin ang="10800025"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38" name="Google Shape;438;p48"/>
          <p:cNvGrpSpPr/>
          <p:nvPr/>
        </p:nvGrpSpPr>
        <p:grpSpPr>
          <a:xfrm>
            <a:off x="1139305" y="1990545"/>
            <a:ext cx="327558" cy="372740"/>
            <a:chOff x="1529350" y="258825"/>
            <a:chExt cx="423475" cy="481825"/>
          </a:xfrm>
        </p:grpSpPr>
        <p:sp>
          <p:nvSpPr>
            <p:cNvPr id="439" name="Google Shape;439;p48"/>
            <p:cNvSpPr/>
            <p:nvPr/>
          </p:nvSpPr>
          <p:spPr>
            <a:xfrm>
              <a:off x="1585800" y="258825"/>
              <a:ext cx="310650" cy="430550"/>
            </a:xfrm>
            <a:custGeom>
              <a:avLst/>
              <a:gdLst/>
              <a:ahLst/>
              <a:cxnLst/>
              <a:rect l="l" t="t" r="r" b="b"/>
              <a:pathLst>
                <a:path w="12426" h="17222" extrusionOk="0">
                  <a:moveTo>
                    <a:pt x="6213" y="3388"/>
                  </a:moveTo>
                  <a:cubicBezTo>
                    <a:pt x="7354" y="3388"/>
                    <a:pt x="8384" y="4074"/>
                    <a:pt x="8821" y="5131"/>
                  </a:cubicBezTo>
                  <a:cubicBezTo>
                    <a:pt x="9257" y="6185"/>
                    <a:pt x="9016" y="7399"/>
                    <a:pt x="8206" y="8206"/>
                  </a:cubicBezTo>
                  <a:cubicBezTo>
                    <a:pt x="7666" y="8748"/>
                    <a:pt x="6945" y="9035"/>
                    <a:pt x="6210" y="9035"/>
                  </a:cubicBezTo>
                  <a:cubicBezTo>
                    <a:pt x="5847" y="9035"/>
                    <a:pt x="5481" y="8965"/>
                    <a:pt x="5132" y="8820"/>
                  </a:cubicBezTo>
                  <a:cubicBezTo>
                    <a:pt x="4075" y="8383"/>
                    <a:pt x="3388" y="7354"/>
                    <a:pt x="3388" y="6212"/>
                  </a:cubicBezTo>
                  <a:cubicBezTo>
                    <a:pt x="3391" y="4652"/>
                    <a:pt x="4653" y="3391"/>
                    <a:pt x="6213" y="3388"/>
                  </a:cubicBezTo>
                  <a:close/>
                  <a:moveTo>
                    <a:pt x="6213" y="0"/>
                  </a:moveTo>
                  <a:cubicBezTo>
                    <a:pt x="2825" y="0"/>
                    <a:pt x="1" y="2728"/>
                    <a:pt x="1" y="6212"/>
                  </a:cubicBezTo>
                  <a:cubicBezTo>
                    <a:pt x="1" y="7537"/>
                    <a:pt x="398" y="8718"/>
                    <a:pt x="1163" y="9826"/>
                  </a:cubicBezTo>
                  <a:lnTo>
                    <a:pt x="5737" y="16959"/>
                  </a:lnTo>
                  <a:cubicBezTo>
                    <a:pt x="5847" y="17134"/>
                    <a:pt x="6029" y="17221"/>
                    <a:pt x="6211" y="17221"/>
                  </a:cubicBezTo>
                  <a:cubicBezTo>
                    <a:pt x="6394" y="17221"/>
                    <a:pt x="6576" y="17134"/>
                    <a:pt x="6686" y="16959"/>
                  </a:cubicBezTo>
                  <a:lnTo>
                    <a:pt x="11278" y="9802"/>
                  </a:lnTo>
                  <a:cubicBezTo>
                    <a:pt x="12025" y="8751"/>
                    <a:pt x="12425" y="7498"/>
                    <a:pt x="12422" y="6212"/>
                  </a:cubicBezTo>
                  <a:cubicBezTo>
                    <a:pt x="12422" y="2786"/>
                    <a:pt x="9637" y="0"/>
                    <a:pt x="6213" y="0"/>
                  </a:cubicBezTo>
                  <a:close/>
                </a:path>
              </a:pathLst>
            </a:custGeom>
            <a:solidFill>
              <a:schemeClr val="lt1"/>
            </a:solidFill>
            <a:ln>
              <a:noFill/>
            </a:ln>
            <a:effectLst>
              <a:outerShdw blurRad="57150" dist="19050" dir="5400000" algn="bl" rotWithShape="0">
                <a:schemeClr val="lt1">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40" name="Google Shape;440;p48"/>
            <p:cNvSpPr/>
            <p:nvPr/>
          </p:nvSpPr>
          <p:spPr>
            <a:xfrm>
              <a:off x="1529350" y="583200"/>
              <a:ext cx="423475" cy="157450"/>
            </a:xfrm>
            <a:custGeom>
              <a:avLst/>
              <a:gdLst/>
              <a:ahLst/>
              <a:cxnLst/>
              <a:rect l="l" t="t" r="r" b="b"/>
              <a:pathLst>
                <a:path w="16939" h="6298" extrusionOk="0">
                  <a:moveTo>
                    <a:pt x="4050" y="1"/>
                  </a:moveTo>
                  <a:cubicBezTo>
                    <a:pt x="1545" y="582"/>
                    <a:pt x="0" y="1642"/>
                    <a:pt x="0" y="2909"/>
                  </a:cubicBezTo>
                  <a:cubicBezTo>
                    <a:pt x="0" y="5111"/>
                    <a:pt x="4364" y="6297"/>
                    <a:pt x="8471" y="6297"/>
                  </a:cubicBezTo>
                  <a:cubicBezTo>
                    <a:pt x="12575" y="6297"/>
                    <a:pt x="16938" y="5111"/>
                    <a:pt x="16938" y="2909"/>
                  </a:cubicBezTo>
                  <a:cubicBezTo>
                    <a:pt x="16938" y="1642"/>
                    <a:pt x="15391" y="579"/>
                    <a:pt x="12882" y="1"/>
                  </a:cubicBezTo>
                  <a:lnTo>
                    <a:pt x="10040" y="4445"/>
                  </a:lnTo>
                  <a:cubicBezTo>
                    <a:pt x="9673" y="5018"/>
                    <a:pt x="9071" y="5305"/>
                    <a:pt x="8469" y="5305"/>
                  </a:cubicBezTo>
                  <a:cubicBezTo>
                    <a:pt x="7867" y="5305"/>
                    <a:pt x="7265" y="5018"/>
                    <a:pt x="6899" y="4445"/>
                  </a:cubicBezTo>
                  <a:lnTo>
                    <a:pt x="4050" y="1"/>
                  </a:lnTo>
                  <a:close/>
                </a:path>
              </a:pathLst>
            </a:custGeom>
            <a:solidFill>
              <a:schemeClr val="lt1"/>
            </a:solidFill>
            <a:ln>
              <a:noFill/>
            </a:ln>
            <a:effectLst>
              <a:outerShdw blurRad="57150" dist="19050" dir="5400000" algn="bl" rotWithShape="0">
                <a:schemeClr val="lt1">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41" name="Google Shape;441;p48"/>
          <p:cNvGrpSpPr/>
          <p:nvPr/>
        </p:nvGrpSpPr>
        <p:grpSpPr>
          <a:xfrm>
            <a:off x="5017357" y="3517258"/>
            <a:ext cx="376297" cy="329786"/>
            <a:chOff x="899850" y="871450"/>
            <a:chExt cx="483175" cy="423400"/>
          </a:xfrm>
        </p:grpSpPr>
        <p:sp>
          <p:nvSpPr>
            <p:cNvPr id="442" name="Google Shape;442;p48"/>
            <p:cNvSpPr/>
            <p:nvPr/>
          </p:nvSpPr>
          <p:spPr>
            <a:xfrm>
              <a:off x="1325175" y="1040825"/>
              <a:ext cx="56425" cy="28275"/>
            </a:xfrm>
            <a:custGeom>
              <a:avLst/>
              <a:gdLst/>
              <a:ahLst/>
              <a:cxnLst/>
              <a:rect l="l" t="t" r="r" b="b"/>
              <a:pathLst>
                <a:path w="2257" h="1131" extrusionOk="0">
                  <a:moveTo>
                    <a:pt x="564" y="1"/>
                  </a:moveTo>
                  <a:cubicBezTo>
                    <a:pt x="251" y="1"/>
                    <a:pt x="1" y="251"/>
                    <a:pt x="1" y="564"/>
                  </a:cubicBezTo>
                  <a:cubicBezTo>
                    <a:pt x="1" y="877"/>
                    <a:pt x="251" y="1130"/>
                    <a:pt x="564" y="1130"/>
                  </a:cubicBezTo>
                  <a:lnTo>
                    <a:pt x="1693" y="1130"/>
                  </a:lnTo>
                  <a:cubicBezTo>
                    <a:pt x="2006" y="1130"/>
                    <a:pt x="2256" y="877"/>
                    <a:pt x="2256" y="564"/>
                  </a:cubicBezTo>
                  <a:cubicBezTo>
                    <a:pt x="2256" y="251"/>
                    <a:pt x="2006" y="1"/>
                    <a:pt x="1693" y="1"/>
                  </a:cubicBezTo>
                  <a:close/>
                </a:path>
              </a:pathLst>
            </a:custGeom>
            <a:solidFill>
              <a:schemeClr val="lt1"/>
            </a:solidFill>
            <a:ln>
              <a:noFill/>
            </a:ln>
            <a:effectLst>
              <a:outerShdw blurRad="57150" dist="19050" dir="5400000" algn="bl" rotWithShape="0">
                <a:schemeClr val="lt1">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43" name="Google Shape;443;p48"/>
            <p:cNvSpPr/>
            <p:nvPr/>
          </p:nvSpPr>
          <p:spPr>
            <a:xfrm>
              <a:off x="1323750" y="956100"/>
              <a:ext cx="59275" cy="56525"/>
            </a:xfrm>
            <a:custGeom>
              <a:avLst/>
              <a:gdLst/>
              <a:ahLst/>
              <a:cxnLst/>
              <a:rect l="l" t="t" r="r" b="b"/>
              <a:pathLst>
                <a:path w="2371" h="2261" extrusionOk="0">
                  <a:moveTo>
                    <a:pt x="1750" y="0"/>
                  </a:moveTo>
                  <a:cubicBezTo>
                    <a:pt x="1605" y="0"/>
                    <a:pt x="1461" y="55"/>
                    <a:pt x="1350" y="165"/>
                  </a:cubicBezTo>
                  <a:lnTo>
                    <a:pt x="220" y="1294"/>
                  </a:lnTo>
                  <a:cubicBezTo>
                    <a:pt x="0" y="1517"/>
                    <a:pt x="0" y="1872"/>
                    <a:pt x="220" y="2095"/>
                  </a:cubicBezTo>
                  <a:cubicBezTo>
                    <a:pt x="332" y="2205"/>
                    <a:pt x="476" y="2260"/>
                    <a:pt x="621" y="2260"/>
                  </a:cubicBezTo>
                  <a:cubicBezTo>
                    <a:pt x="765" y="2260"/>
                    <a:pt x="910" y="2205"/>
                    <a:pt x="1021" y="2095"/>
                  </a:cubicBezTo>
                  <a:lnTo>
                    <a:pt x="2151" y="966"/>
                  </a:lnTo>
                  <a:cubicBezTo>
                    <a:pt x="2370" y="743"/>
                    <a:pt x="2370" y="388"/>
                    <a:pt x="2151" y="165"/>
                  </a:cubicBezTo>
                  <a:cubicBezTo>
                    <a:pt x="2039" y="55"/>
                    <a:pt x="1895" y="0"/>
                    <a:pt x="1750" y="0"/>
                  </a:cubicBezTo>
                  <a:close/>
                </a:path>
              </a:pathLst>
            </a:custGeom>
            <a:solidFill>
              <a:schemeClr val="lt1"/>
            </a:solidFill>
            <a:ln>
              <a:noFill/>
            </a:ln>
            <a:effectLst>
              <a:outerShdw blurRad="57150" dist="19050" dir="5400000" algn="bl" rotWithShape="0">
                <a:schemeClr val="lt1">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44" name="Google Shape;444;p48"/>
            <p:cNvSpPr/>
            <p:nvPr/>
          </p:nvSpPr>
          <p:spPr>
            <a:xfrm>
              <a:off x="1323750" y="1097250"/>
              <a:ext cx="59275" cy="56525"/>
            </a:xfrm>
            <a:custGeom>
              <a:avLst/>
              <a:gdLst/>
              <a:ahLst/>
              <a:cxnLst/>
              <a:rect l="l" t="t" r="r" b="b"/>
              <a:pathLst>
                <a:path w="2371" h="2261" extrusionOk="0">
                  <a:moveTo>
                    <a:pt x="621" y="0"/>
                  </a:moveTo>
                  <a:cubicBezTo>
                    <a:pt x="476" y="0"/>
                    <a:pt x="332" y="55"/>
                    <a:pt x="220" y="165"/>
                  </a:cubicBezTo>
                  <a:cubicBezTo>
                    <a:pt x="0" y="388"/>
                    <a:pt x="0" y="743"/>
                    <a:pt x="220" y="966"/>
                  </a:cubicBezTo>
                  <a:lnTo>
                    <a:pt x="1350" y="2095"/>
                  </a:lnTo>
                  <a:cubicBezTo>
                    <a:pt x="1461" y="2205"/>
                    <a:pt x="1605" y="2260"/>
                    <a:pt x="1750" y="2260"/>
                  </a:cubicBezTo>
                  <a:cubicBezTo>
                    <a:pt x="1895" y="2260"/>
                    <a:pt x="2039" y="2205"/>
                    <a:pt x="2151" y="2095"/>
                  </a:cubicBezTo>
                  <a:cubicBezTo>
                    <a:pt x="2370" y="1872"/>
                    <a:pt x="2370" y="1517"/>
                    <a:pt x="2151" y="1294"/>
                  </a:cubicBezTo>
                  <a:lnTo>
                    <a:pt x="1021" y="165"/>
                  </a:lnTo>
                  <a:cubicBezTo>
                    <a:pt x="910" y="55"/>
                    <a:pt x="765" y="0"/>
                    <a:pt x="621" y="0"/>
                  </a:cubicBezTo>
                  <a:close/>
                </a:path>
              </a:pathLst>
            </a:custGeom>
            <a:solidFill>
              <a:schemeClr val="lt1"/>
            </a:solidFill>
            <a:ln>
              <a:noFill/>
            </a:ln>
            <a:effectLst>
              <a:outerShdw blurRad="57150" dist="19050" dir="5400000" algn="bl" rotWithShape="0">
                <a:schemeClr val="lt1">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45" name="Google Shape;445;p48"/>
            <p:cNvSpPr/>
            <p:nvPr/>
          </p:nvSpPr>
          <p:spPr>
            <a:xfrm>
              <a:off x="899850" y="871450"/>
              <a:ext cx="396150" cy="423400"/>
            </a:xfrm>
            <a:custGeom>
              <a:avLst/>
              <a:gdLst/>
              <a:ahLst/>
              <a:cxnLst/>
              <a:rect l="l" t="t" r="r" b="b"/>
              <a:pathLst>
                <a:path w="15846" h="16936" extrusionOk="0">
                  <a:moveTo>
                    <a:pt x="6812" y="4518"/>
                  </a:moveTo>
                  <a:lnTo>
                    <a:pt x="6812" y="10164"/>
                  </a:lnTo>
                  <a:lnTo>
                    <a:pt x="5682" y="10164"/>
                  </a:lnTo>
                  <a:lnTo>
                    <a:pt x="5682" y="4518"/>
                  </a:lnTo>
                  <a:close/>
                  <a:moveTo>
                    <a:pt x="14153" y="1130"/>
                  </a:moveTo>
                  <a:cubicBezTo>
                    <a:pt x="14463" y="1130"/>
                    <a:pt x="14716" y="1380"/>
                    <a:pt x="14716" y="1693"/>
                  </a:cubicBezTo>
                  <a:lnTo>
                    <a:pt x="14716" y="12985"/>
                  </a:lnTo>
                  <a:cubicBezTo>
                    <a:pt x="14716" y="13298"/>
                    <a:pt x="14463" y="13551"/>
                    <a:pt x="14153" y="13551"/>
                  </a:cubicBezTo>
                  <a:lnTo>
                    <a:pt x="13587" y="13551"/>
                  </a:lnTo>
                  <a:lnTo>
                    <a:pt x="13587" y="1130"/>
                  </a:lnTo>
                  <a:close/>
                  <a:moveTo>
                    <a:pt x="13018" y="1"/>
                  </a:moveTo>
                  <a:cubicBezTo>
                    <a:pt x="13012" y="1"/>
                    <a:pt x="13006" y="4"/>
                    <a:pt x="13000" y="4"/>
                  </a:cubicBezTo>
                  <a:cubicBezTo>
                    <a:pt x="12992" y="4"/>
                    <a:pt x="12985" y="4"/>
                    <a:pt x="12978" y="4"/>
                  </a:cubicBezTo>
                  <a:cubicBezTo>
                    <a:pt x="12972" y="4"/>
                    <a:pt x="12967" y="4"/>
                    <a:pt x="12961" y="4"/>
                  </a:cubicBezTo>
                  <a:cubicBezTo>
                    <a:pt x="12797" y="4"/>
                    <a:pt x="12768" y="58"/>
                    <a:pt x="7221" y="3385"/>
                  </a:cubicBezTo>
                  <a:lnTo>
                    <a:pt x="3990" y="3385"/>
                  </a:lnTo>
                  <a:cubicBezTo>
                    <a:pt x="1810" y="3388"/>
                    <a:pt x="0" y="5159"/>
                    <a:pt x="0" y="7339"/>
                  </a:cubicBezTo>
                  <a:cubicBezTo>
                    <a:pt x="0" y="9323"/>
                    <a:pt x="1515" y="10959"/>
                    <a:pt x="3424" y="11236"/>
                  </a:cubicBezTo>
                  <a:lnTo>
                    <a:pt x="3424" y="15244"/>
                  </a:lnTo>
                  <a:cubicBezTo>
                    <a:pt x="3424" y="16180"/>
                    <a:pt x="4183" y="16936"/>
                    <a:pt x="5119" y="16936"/>
                  </a:cubicBezTo>
                  <a:cubicBezTo>
                    <a:pt x="6053" y="16936"/>
                    <a:pt x="6812" y="16180"/>
                    <a:pt x="6812" y="15244"/>
                  </a:cubicBezTo>
                  <a:lnTo>
                    <a:pt x="6812" y="11293"/>
                  </a:lnTo>
                  <a:lnTo>
                    <a:pt x="7221" y="11293"/>
                  </a:lnTo>
                  <a:cubicBezTo>
                    <a:pt x="12690" y="14573"/>
                    <a:pt x="12811" y="14681"/>
                    <a:pt x="12984" y="14681"/>
                  </a:cubicBezTo>
                  <a:cubicBezTo>
                    <a:pt x="12997" y="14681"/>
                    <a:pt x="13009" y="14681"/>
                    <a:pt x="13024" y="14681"/>
                  </a:cubicBezTo>
                  <a:lnTo>
                    <a:pt x="14153" y="14681"/>
                  </a:lnTo>
                  <a:cubicBezTo>
                    <a:pt x="15087" y="14678"/>
                    <a:pt x="15845" y="13922"/>
                    <a:pt x="15845" y="12985"/>
                  </a:cubicBezTo>
                  <a:lnTo>
                    <a:pt x="15845" y="1693"/>
                  </a:lnTo>
                  <a:cubicBezTo>
                    <a:pt x="15845" y="756"/>
                    <a:pt x="15087" y="1"/>
                    <a:pt x="14153" y="1"/>
                  </a:cubicBezTo>
                  <a:close/>
                </a:path>
              </a:pathLst>
            </a:custGeom>
            <a:solidFill>
              <a:schemeClr val="lt1"/>
            </a:solidFill>
            <a:ln>
              <a:noFill/>
            </a:ln>
            <a:effectLst>
              <a:outerShdw blurRad="57150" dist="19050" dir="5400000" algn="bl" rotWithShape="0">
                <a:schemeClr val="lt1">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46" name="Google Shape;446;p48"/>
          <p:cNvGrpSpPr/>
          <p:nvPr/>
        </p:nvGrpSpPr>
        <p:grpSpPr>
          <a:xfrm>
            <a:off x="5017352" y="1990717"/>
            <a:ext cx="376298" cy="372759"/>
            <a:chOff x="5049725" y="1435050"/>
            <a:chExt cx="486550" cy="481850"/>
          </a:xfrm>
        </p:grpSpPr>
        <p:sp>
          <p:nvSpPr>
            <p:cNvPr id="447" name="Google Shape;447;p48"/>
            <p:cNvSpPr/>
            <p:nvPr/>
          </p:nvSpPr>
          <p:spPr>
            <a:xfrm>
              <a:off x="5136300" y="1519775"/>
              <a:ext cx="310550" cy="310550"/>
            </a:xfrm>
            <a:custGeom>
              <a:avLst/>
              <a:gdLst/>
              <a:ahLst/>
              <a:cxnLst/>
              <a:rect l="l" t="t" r="r" b="b"/>
              <a:pathLst>
                <a:path w="12422" h="12422" extrusionOk="0">
                  <a:moveTo>
                    <a:pt x="6209" y="1"/>
                  </a:moveTo>
                  <a:cubicBezTo>
                    <a:pt x="2786" y="1"/>
                    <a:pt x="0" y="2786"/>
                    <a:pt x="0" y="6213"/>
                  </a:cubicBezTo>
                  <a:cubicBezTo>
                    <a:pt x="0" y="9637"/>
                    <a:pt x="2786" y="12422"/>
                    <a:pt x="6209" y="12422"/>
                  </a:cubicBezTo>
                  <a:cubicBezTo>
                    <a:pt x="9636" y="12422"/>
                    <a:pt x="12422" y="9637"/>
                    <a:pt x="12422" y="6213"/>
                  </a:cubicBezTo>
                  <a:cubicBezTo>
                    <a:pt x="12422" y="5219"/>
                    <a:pt x="12160" y="4258"/>
                    <a:pt x="11711" y="3388"/>
                  </a:cubicBezTo>
                  <a:lnTo>
                    <a:pt x="11428" y="3388"/>
                  </a:lnTo>
                  <a:lnTo>
                    <a:pt x="10780" y="4036"/>
                  </a:lnTo>
                  <a:cubicBezTo>
                    <a:pt x="11112" y="4713"/>
                    <a:pt x="11286" y="5457"/>
                    <a:pt x="11292" y="6213"/>
                  </a:cubicBezTo>
                  <a:cubicBezTo>
                    <a:pt x="11292" y="9013"/>
                    <a:pt x="9010" y="11293"/>
                    <a:pt x="6209" y="11293"/>
                  </a:cubicBezTo>
                  <a:cubicBezTo>
                    <a:pt x="3409" y="11293"/>
                    <a:pt x="1129" y="9013"/>
                    <a:pt x="1129" y="6213"/>
                  </a:cubicBezTo>
                  <a:cubicBezTo>
                    <a:pt x="1129" y="3409"/>
                    <a:pt x="3409" y="1130"/>
                    <a:pt x="6209" y="1130"/>
                  </a:cubicBezTo>
                  <a:cubicBezTo>
                    <a:pt x="6965" y="1133"/>
                    <a:pt x="7709" y="1307"/>
                    <a:pt x="8387" y="1639"/>
                  </a:cubicBezTo>
                  <a:lnTo>
                    <a:pt x="9034" y="994"/>
                  </a:lnTo>
                  <a:lnTo>
                    <a:pt x="9034" y="708"/>
                  </a:lnTo>
                  <a:cubicBezTo>
                    <a:pt x="8164" y="260"/>
                    <a:pt x="7203" y="1"/>
                    <a:pt x="6209" y="1"/>
                  </a:cubicBezTo>
                  <a:close/>
                </a:path>
              </a:pathLst>
            </a:custGeom>
            <a:solidFill>
              <a:schemeClr val="lt1"/>
            </a:solidFill>
            <a:ln>
              <a:noFill/>
            </a:ln>
            <a:effectLst>
              <a:outerShdw blurRad="57150" dist="19050" dir="5400000" algn="bl" rotWithShape="0">
                <a:schemeClr val="lt1">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48" name="Google Shape;448;p48"/>
            <p:cNvSpPr/>
            <p:nvPr/>
          </p:nvSpPr>
          <p:spPr>
            <a:xfrm>
              <a:off x="5184925" y="1576250"/>
              <a:ext cx="205475" cy="197625"/>
            </a:xfrm>
            <a:custGeom>
              <a:avLst/>
              <a:gdLst/>
              <a:ahLst/>
              <a:cxnLst/>
              <a:rect l="l" t="t" r="r" b="b"/>
              <a:pathLst>
                <a:path w="8219" h="7905" extrusionOk="0">
                  <a:moveTo>
                    <a:pt x="4264" y="0"/>
                  </a:moveTo>
                  <a:cubicBezTo>
                    <a:pt x="2665" y="0"/>
                    <a:pt x="1226" y="964"/>
                    <a:pt x="612" y="2439"/>
                  </a:cubicBezTo>
                  <a:cubicBezTo>
                    <a:pt x="0" y="3918"/>
                    <a:pt x="341" y="5616"/>
                    <a:pt x="1470" y="6748"/>
                  </a:cubicBezTo>
                  <a:cubicBezTo>
                    <a:pt x="2225" y="7503"/>
                    <a:pt x="3236" y="7904"/>
                    <a:pt x="4264" y="7904"/>
                  </a:cubicBezTo>
                  <a:cubicBezTo>
                    <a:pt x="4774" y="7904"/>
                    <a:pt x="5287" y="7806"/>
                    <a:pt x="5776" y="7603"/>
                  </a:cubicBezTo>
                  <a:cubicBezTo>
                    <a:pt x="7255" y="6992"/>
                    <a:pt x="8218" y="5550"/>
                    <a:pt x="8218" y="3954"/>
                  </a:cubicBezTo>
                  <a:cubicBezTo>
                    <a:pt x="8212" y="3502"/>
                    <a:pt x="8131" y="3059"/>
                    <a:pt x="7974" y="2638"/>
                  </a:cubicBezTo>
                  <a:lnTo>
                    <a:pt x="7050" y="3565"/>
                  </a:lnTo>
                  <a:cubicBezTo>
                    <a:pt x="7071" y="3692"/>
                    <a:pt x="7083" y="3821"/>
                    <a:pt x="7089" y="3954"/>
                  </a:cubicBezTo>
                  <a:cubicBezTo>
                    <a:pt x="7089" y="5095"/>
                    <a:pt x="6399" y="6125"/>
                    <a:pt x="5345" y="6562"/>
                  </a:cubicBezTo>
                  <a:cubicBezTo>
                    <a:pt x="4996" y="6706"/>
                    <a:pt x="4629" y="6776"/>
                    <a:pt x="4265" y="6776"/>
                  </a:cubicBezTo>
                  <a:cubicBezTo>
                    <a:pt x="3530" y="6776"/>
                    <a:pt x="2808" y="6489"/>
                    <a:pt x="2268" y="5947"/>
                  </a:cubicBezTo>
                  <a:cubicBezTo>
                    <a:pt x="1461" y="5140"/>
                    <a:pt x="1220" y="3927"/>
                    <a:pt x="1657" y="2873"/>
                  </a:cubicBezTo>
                  <a:cubicBezTo>
                    <a:pt x="2093" y="1816"/>
                    <a:pt x="3123" y="1129"/>
                    <a:pt x="4264" y="1129"/>
                  </a:cubicBezTo>
                  <a:cubicBezTo>
                    <a:pt x="4394" y="1132"/>
                    <a:pt x="4523" y="1144"/>
                    <a:pt x="4653" y="1168"/>
                  </a:cubicBezTo>
                  <a:lnTo>
                    <a:pt x="5580" y="241"/>
                  </a:lnTo>
                  <a:cubicBezTo>
                    <a:pt x="5159" y="84"/>
                    <a:pt x="4713" y="3"/>
                    <a:pt x="4264" y="0"/>
                  </a:cubicBezTo>
                  <a:close/>
                </a:path>
              </a:pathLst>
            </a:custGeom>
            <a:solidFill>
              <a:schemeClr val="lt1"/>
            </a:solidFill>
            <a:ln>
              <a:noFill/>
            </a:ln>
            <a:effectLst>
              <a:outerShdw blurRad="57150" dist="19050" dir="5400000" algn="bl" rotWithShape="0">
                <a:schemeClr val="lt1">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49" name="Google Shape;449;p48"/>
            <p:cNvSpPr/>
            <p:nvPr/>
          </p:nvSpPr>
          <p:spPr>
            <a:xfrm>
              <a:off x="5049725" y="1435075"/>
              <a:ext cx="481825" cy="481825"/>
            </a:xfrm>
            <a:custGeom>
              <a:avLst/>
              <a:gdLst/>
              <a:ahLst/>
              <a:cxnLst/>
              <a:rect l="l" t="t" r="r" b="b"/>
              <a:pathLst>
                <a:path w="19273" h="19273" extrusionOk="0">
                  <a:moveTo>
                    <a:pt x="9672" y="1"/>
                  </a:moveTo>
                  <a:cubicBezTo>
                    <a:pt x="4379" y="1"/>
                    <a:pt x="0" y="4307"/>
                    <a:pt x="0" y="9601"/>
                  </a:cubicBezTo>
                  <a:cubicBezTo>
                    <a:pt x="0" y="14892"/>
                    <a:pt x="4379" y="19273"/>
                    <a:pt x="9672" y="19273"/>
                  </a:cubicBezTo>
                  <a:cubicBezTo>
                    <a:pt x="14966" y="19273"/>
                    <a:pt x="19272" y="14892"/>
                    <a:pt x="19272" y="9601"/>
                  </a:cubicBezTo>
                  <a:cubicBezTo>
                    <a:pt x="19269" y="8204"/>
                    <a:pt x="18962" y="6821"/>
                    <a:pt x="18369" y="5557"/>
                  </a:cubicBezTo>
                  <a:lnTo>
                    <a:pt x="17646" y="6279"/>
                  </a:lnTo>
                  <a:cubicBezTo>
                    <a:pt x="17327" y="6599"/>
                    <a:pt x="16896" y="6776"/>
                    <a:pt x="16448" y="6776"/>
                  </a:cubicBezTo>
                  <a:lnTo>
                    <a:pt x="16430" y="6776"/>
                  </a:lnTo>
                  <a:cubicBezTo>
                    <a:pt x="16809" y="7671"/>
                    <a:pt x="17008" y="8628"/>
                    <a:pt x="17014" y="9601"/>
                  </a:cubicBezTo>
                  <a:cubicBezTo>
                    <a:pt x="17014" y="13648"/>
                    <a:pt x="13720" y="16939"/>
                    <a:pt x="9672" y="16939"/>
                  </a:cubicBezTo>
                  <a:cubicBezTo>
                    <a:pt x="5625" y="16939"/>
                    <a:pt x="2334" y="13648"/>
                    <a:pt x="2334" y="9601"/>
                  </a:cubicBezTo>
                  <a:cubicBezTo>
                    <a:pt x="2334" y="5554"/>
                    <a:pt x="5625" y="2259"/>
                    <a:pt x="9672" y="2259"/>
                  </a:cubicBezTo>
                  <a:cubicBezTo>
                    <a:pt x="10642" y="2265"/>
                    <a:pt x="11603" y="2464"/>
                    <a:pt x="12497" y="2844"/>
                  </a:cubicBezTo>
                  <a:lnTo>
                    <a:pt x="12497" y="2825"/>
                  </a:lnTo>
                  <a:cubicBezTo>
                    <a:pt x="12494" y="2374"/>
                    <a:pt x="12672" y="1943"/>
                    <a:pt x="12991" y="1627"/>
                  </a:cubicBezTo>
                  <a:lnTo>
                    <a:pt x="13713" y="904"/>
                  </a:lnTo>
                  <a:cubicBezTo>
                    <a:pt x="12449" y="311"/>
                    <a:pt x="11070" y="4"/>
                    <a:pt x="9672" y="1"/>
                  </a:cubicBezTo>
                  <a:close/>
                </a:path>
              </a:pathLst>
            </a:custGeom>
            <a:solidFill>
              <a:schemeClr val="lt1"/>
            </a:solidFill>
            <a:ln>
              <a:noFill/>
            </a:ln>
            <a:effectLst>
              <a:outerShdw blurRad="57150" dist="19050" dir="5400000" algn="bl" rotWithShape="0">
                <a:schemeClr val="lt1">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50" name="Google Shape;450;p48"/>
            <p:cNvSpPr/>
            <p:nvPr/>
          </p:nvSpPr>
          <p:spPr>
            <a:xfrm>
              <a:off x="5245825" y="1435050"/>
              <a:ext cx="290450" cy="282350"/>
            </a:xfrm>
            <a:custGeom>
              <a:avLst/>
              <a:gdLst/>
              <a:ahLst/>
              <a:cxnLst/>
              <a:rect l="l" t="t" r="r" b="b"/>
              <a:pathLst>
                <a:path w="11618" h="11294" extrusionOk="0">
                  <a:moveTo>
                    <a:pt x="8601" y="1"/>
                  </a:moveTo>
                  <a:cubicBezTo>
                    <a:pt x="8461" y="1"/>
                    <a:pt x="8319" y="52"/>
                    <a:pt x="8203" y="168"/>
                  </a:cubicBezTo>
                  <a:lnTo>
                    <a:pt x="5945" y="2426"/>
                  </a:lnTo>
                  <a:cubicBezTo>
                    <a:pt x="5839" y="2531"/>
                    <a:pt x="5779" y="2676"/>
                    <a:pt x="5782" y="2826"/>
                  </a:cubicBezTo>
                  <a:lnTo>
                    <a:pt x="5782" y="4850"/>
                  </a:lnTo>
                  <a:lnTo>
                    <a:pt x="2554" y="8075"/>
                  </a:lnTo>
                  <a:cubicBezTo>
                    <a:pt x="2328" y="7967"/>
                    <a:pt x="2081" y="7906"/>
                    <a:pt x="1828" y="7906"/>
                  </a:cubicBezTo>
                  <a:cubicBezTo>
                    <a:pt x="1142" y="7906"/>
                    <a:pt x="525" y="8319"/>
                    <a:pt x="263" y="8951"/>
                  </a:cubicBezTo>
                  <a:cubicBezTo>
                    <a:pt x="1" y="9584"/>
                    <a:pt x="145" y="10312"/>
                    <a:pt x="630" y="10797"/>
                  </a:cubicBezTo>
                  <a:cubicBezTo>
                    <a:pt x="954" y="11122"/>
                    <a:pt x="1388" y="11294"/>
                    <a:pt x="1828" y="11294"/>
                  </a:cubicBezTo>
                  <a:cubicBezTo>
                    <a:pt x="2046" y="11294"/>
                    <a:pt x="2266" y="11251"/>
                    <a:pt x="2476" y="11165"/>
                  </a:cubicBezTo>
                  <a:cubicBezTo>
                    <a:pt x="3108" y="10903"/>
                    <a:pt x="3524" y="10285"/>
                    <a:pt x="3524" y="9602"/>
                  </a:cubicBezTo>
                  <a:cubicBezTo>
                    <a:pt x="3521" y="9349"/>
                    <a:pt x="3463" y="9102"/>
                    <a:pt x="3352" y="8876"/>
                  </a:cubicBezTo>
                  <a:lnTo>
                    <a:pt x="6580" y="5648"/>
                  </a:lnTo>
                  <a:lnTo>
                    <a:pt x="8604" y="5648"/>
                  </a:lnTo>
                  <a:cubicBezTo>
                    <a:pt x="8754" y="5648"/>
                    <a:pt x="8896" y="5588"/>
                    <a:pt x="9004" y="5482"/>
                  </a:cubicBezTo>
                  <a:lnTo>
                    <a:pt x="11263" y="3224"/>
                  </a:lnTo>
                  <a:cubicBezTo>
                    <a:pt x="11618" y="2869"/>
                    <a:pt x="11365" y="2260"/>
                    <a:pt x="10862" y="2260"/>
                  </a:cubicBezTo>
                  <a:lnTo>
                    <a:pt x="9170" y="2260"/>
                  </a:lnTo>
                  <a:lnTo>
                    <a:pt x="9170" y="568"/>
                  </a:lnTo>
                  <a:cubicBezTo>
                    <a:pt x="9170" y="226"/>
                    <a:pt x="8892" y="1"/>
                    <a:pt x="8601" y="1"/>
                  </a:cubicBezTo>
                  <a:close/>
                </a:path>
              </a:pathLst>
            </a:custGeom>
            <a:solidFill>
              <a:schemeClr val="lt1"/>
            </a:solidFill>
            <a:ln>
              <a:noFill/>
            </a:ln>
            <a:effectLst>
              <a:outerShdw blurRad="57150" dist="19050" dir="5400000" algn="bl" rotWithShape="0">
                <a:schemeClr val="lt1">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sp>
        <p:nvSpPr>
          <p:cNvPr id="451" name="Google Shape;451;p48"/>
          <p:cNvSpPr/>
          <p:nvPr/>
        </p:nvSpPr>
        <p:spPr>
          <a:xfrm>
            <a:off x="1114988" y="3504057"/>
            <a:ext cx="376277" cy="356194"/>
          </a:xfrm>
          <a:custGeom>
            <a:avLst/>
            <a:gdLst/>
            <a:ahLst/>
            <a:cxnLst/>
            <a:rect l="l" t="t" r="r" b="b"/>
            <a:pathLst>
              <a:path w="18956" h="17942" extrusionOk="0">
                <a:moveTo>
                  <a:pt x="6270" y="9375"/>
                </a:moveTo>
                <a:lnTo>
                  <a:pt x="6267" y="16812"/>
                </a:lnTo>
                <a:lnTo>
                  <a:pt x="1130" y="16812"/>
                </a:lnTo>
                <a:lnTo>
                  <a:pt x="1130" y="13545"/>
                </a:lnTo>
                <a:lnTo>
                  <a:pt x="6270" y="9375"/>
                </a:lnTo>
                <a:close/>
                <a:moveTo>
                  <a:pt x="7399" y="9116"/>
                </a:moveTo>
                <a:lnTo>
                  <a:pt x="12103" y="11534"/>
                </a:lnTo>
                <a:lnTo>
                  <a:pt x="12100" y="16812"/>
                </a:lnTo>
                <a:lnTo>
                  <a:pt x="7399" y="16812"/>
                </a:lnTo>
                <a:lnTo>
                  <a:pt x="7399" y="9116"/>
                </a:lnTo>
                <a:close/>
                <a:moveTo>
                  <a:pt x="564" y="1"/>
                </a:moveTo>
                <a:cubicBezTo>
                  <a:pt x="251" y="1"/>
                  <a:pt x="1" y="254"/>
                  <a:pt x="1" y="564"/>
                </a:cubicBezTo>
                <a:lnTo>
                  <a:pt x="1" y="13274"/>
                </a:lnTo>
                <a:lnTo>
                  <a:pt x="1" y="17376"/>
                </a:lnTo>
                <a:cubicBezTo>
                  <a:pt x="1" y="17689"/>
                  <a:pt x="251" y="17942"/>
                  <a:pt x="564" y="17942"/>
                </a:cubicBezTo>
                <a:lnTo>
                  <a:pt x="18324" y="17942"/>
                </a:lnTo>
                <a:cubicBezTo>
                  <a:pt x="18637" y="17942"/>
                  <a:pt x="18890" y="17689"/>
                  <a:pt x="18890" y="17376"/>
                </a:cubicBezTo>
                <a:cubicBezTo>
                  <a:pt x="18890" y="17062"/>
                  <a:pt x="18637" y="16812"/>
                  <a:pt x="18324" y="16812"/>
                </a:cubicBezTo>
                <a:lnTo>
                  <a:pt x="13232" y="16812"/>
                </a:lnTo>
                <a:lnTo>
                  <a:pt x="13232" y="11425"/>
                </a:lnTo>
                <a:lnTo>
                  <a:pt x="16210" y="8444"/>
                </a:lnTo>
                <a:lnTo>
                  <a:pt x="17400" y="9634"/>
                </a:lnTo>
                <a:cubicBezTo>
                  <a:pt x="17514" y="9748"/>
                  <a:pt x="17656" y="9799"/>
                  <a:pt x="17796" y="9799"/>
                </a:cubicBezTo>
                <a:cubicBezTo>
                  <a:pt x="18059" y="9799"/>
                  <a:pt x="18314" y="9616"/>
                  <a:pt x="18357" y="9317"/>
                </a:cubicBezTo>
                <a:lnTo>
                  <a:pt x="18905" y="5592"/>
                </a:lnTo>
                <a:cubicBezTo>
                  <a:pt x="18955" y="5247"/>
                  <a:pt x="18683" y="4948"/>
                  <a:pt x="18347" y="4948"/>
                </a:cubicBezTo>
                <a:cubicBezTo>
                  <a:pt x="18320" y="4948"/>
                  <a:pt x="18292" y="4950"/>
                  <a:pt x="18264" y="4954"/>
                </a:cubicBezTo>
                <a:lnTo>
                  <a:pt x="14539" y="5502"/>
                </a:lnTo>
                <a:cubicBezTo>
                  <a:pt x="14078" y="5568"/>
                  <a:pt x="13895" y="6132"/>
                  <a:pt x="14223" y="6460"/>
                </a:cubicBezTo>
                <a:lnTo>
                  <a:pt x="15412" y="7649"/>
                </a:lnTo>
                <a:lnTo>
                  <a:pt x="12558" y="10501"/>
                </a:lnTo>
                <a:lnTo>
                  <a:pt x="7092" y="7688"/>
                </a:lnTo>
                <a:lnTo>
                  <a:pt x="7059" y="7673"/>
                </a:lnTo>
                <a:lnTo>
                  <a:pt x="7044" y="7667"/>
                </a:lnTo>
                <a:cubicBezTo>
                  <a:pt x="7032" y="7661"/>
                  <a:pt x="7020" y="7658"/>
                  <a:pt x="7008" y="7655"/>
                </a:cubicBezTo>
                <a:cubicBezTo>
                  <a:pt x="7002" y="7652"/>
                  <a:pt x="6996" y="7649"/>
                  <a:pt x="6990" y="7649"/>
                </a:cubicBezTo>
                <a:lnTo>
                  <a:pt x="6957" y="7640"/>
                </a:lnTo>
                <a:lnTo>
                  <a:pt x="6942" y="7637"/>
                </a:lnTo>
                <a:cubicBezTo>
                  <a:pt x="6926" y="7634"/>
                  <a:pt x="6908" y="7631"/>
                  <a:pt x="6893" y="7628"/>
                </a:cubicBezTo>
                <a:lnTo>
                  <a:pt x="6770" y="7628"/>
                </a:lnTo>
                <a:cubicBezTo>
                  <a:pt x="6758" y="7631"/>
                  <a:pt x="6743" y="7634"/>
                  <a:pt x="6728" y="7637"/>
                </a:cubicBezTo>
                <a:lnTo>
                  <a:pt x="6710" y="7640"/>
                </a:lnTo>
                <a:lnTo>
                  <a:pt x="6680" y="7649"/>
                </a:lnTo>
                <a:lnTo>
                  <a:pt x="6658" y="7652"/>
                </a:lnTo>
                <a:cubicBezTo>
                  <a:pt x="6646" y="7658"/>
                  <a:pt x="6631" y="7664"/>
                  <a:pt x="6616" y="7670"/>
                </a:cubicBezTo>
                <a:cubicBezTo>
                  <a:pt x="6610" y="7670"/>
                  <a:pt x="6607" y="7673"/>
                  <a:pt x="6601" y="7676"/>
                </a:cubicBezTo>
                <a:cubicBezTo>
                  <a:pt x="6595" y="7679"/>
                  <a:pt x="6583" y="7685"/>
                  <a:pt x="6574" y="7688"/>
                </a:cubicBezTo>
                <a:lnTo>
                  <a:pt x="6556" y="7700"/>
                </a:lnTo>
                <a:cubicBezTo>
                  <a:pt x="6547" y="7703"/>
                  <a:pt x="6538" y="7709"/>
                  <a:pt x="6529" y="7715"/>
                </a:cubicBezTo>
                <a:lnTo>
                  <a:pt x="6514" y="7724"/>
                </a:lnTo>
                <a:cubicBezTo>
                  <a:pt x="6502" y="7733"/>
                  <a:pt x="6490" y="7743"/>
                  <a:pt x="6475" y="7752"/>
                </a:cubicBezTo>
                <a:lnTo>
                  <a:pt x="6475" y="7755"/>
                </a:lnTo>
                <a:lnTo>
                  <a:pt x="1130" y="12091"/>
                </a:lnTo>
                <a:lnTo>
                  <a:pt x="1130" y="564"/>
                </a:lnTo>
                <a:cubicBezTo>
                  <a:pt x="1130" y="254"/>
                  <a:pt x="877" y="1"/>
                  <a:pt x="564" y="1"/>
                </a:cubicBezTo>
                <a:close/>
              </a:path>
            </a:pathLst>
          </a:custGeom>
          <a:solidFill>
            <a:schemeClr val="lt1"/>
          </a:solidFill>
          <a:ln>
            <a:noFill/>
          </a:ln>
          <a:effectLst>
            <a:outerShdw blurRad="57150" dist="19050" dir="5400000" algn="bl" rotWithShape="0">
              <a:schemeClr val="lt1">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36" name="Google Shape;424;p48"/>
          <p:cNvSpPr txBox="1">
            <a:spLocks/>
          </p:cNvSpPr>
          <p:nvPr/>
        </p:nvSpPr>
        <p:spPr>
          <a:xfrm>
            <a:off x="1983592" y="2056260"/>
            <a:ext cx="2406600" cy="5277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lt1"/>
              </a:buClr>
              <a:buSzPts val="2500"/>
              <a:buFont typeface="Kodchasan"/>
              <a:buNone/>
              <a:defRPr sz="2200" b="1" i="0" u="none" strike="noStrike" cap="none">
                <a:solidFill>
                  <a:schemeClr val="lt1"/>
                </a:solidFill>
                <a:latin typeface="Kodchasan"/>
                <a:ea typeface="Kodchasan"/>
                <a:cs typeface="Kodchasan"/>
                <a:sym typeface="Kodchasan"/>
              </a:defRPr>
            </a:lvl1pPr>
            <a:lvl2pPr marR="0" lvl="1" algn="ctr" rtl="0">
              <a:lnSpc>
                <a:spcPct val="100000"/>
              </a:lnSpc>
              <a:spcBef>
                <a:spcPts val="0"/>
              </a:spcBef>
              <a:spcAft>
                <a:spcPts val="0"/>
              </a:spcAft>
              <a:buClr>
                <a:schemeClr val="lt1"/>
              </a:buClr>
              <a:buSzPts val="2500"/>
              <a:buFont typeface="Fira Sans"/>
              <a:buNone/>
              <a:defRPr sz="2500" b="0" i="0" u="none" strike="noStrike" cap="none">
                <a:solidFill>
                  <a:schemeClr val="lt1"/>
                </a:solidFill>
                <a:latin typeface="Fira Sans"/>
                <a:ea typeface="Fira Sans"/>
                <a:cs typeface="Fira Sans"/>
                <a:sym typeface="Fira Sans"/>
              </a:defRPr>
            </a:lvl2pPr>
            <a:lvl3pPr marR="0" lvl="2" algn="ctr" rtl="0">
              <a:lnSpc>
                <a:spcPct val="100000"/>
              </a:lnSpc>
              <a:spcBef>
                <a:spcPts val="0"/>
              </a:spcBef>
              <a:spcAft>
                <a:spcPts val="0"/>
              </a:spcAft>
              <a:buClr>
                <a:schemeClr val="lt1"/>
              </a:buClr>
              <a:buSzPts val="2500"/>
              <a:buFont typeface="Fira Sans"/>
              <a:buNone/>
              <a:defRPr sz="2500" b="0" i="0" u="none" strike="noStrike" cap="none">
                <a:solidFill>
                  <a:schemeClr val="lt1"/>
                </a:solidFill>
                <a:latin typeface="Fira Sans"/>
                <a:ea typeface="Fira Sans"/>
                <a:cs typeface="Fira Sans"/>
                <a:sym typeface="Fira Sans"/>
              </a:defRPr>
            </a:lvl3pPr>
            <a:lvl4pPr marR="0" lvl="3" algn="ctr" rtl="0">
              <a:lnSpc>
                <a:spcPct val="100000"/>
              </a:lnSpc>
              <a:spcBef>
                <a:spcPts val="0"/>
              </a:spcBef>
              <a:spcAft>
                <a:spcPts val="0"/>
              </a:spcAft>
              <a:buClr>
                <a:schemeClr val="lt1"/>
              </a:buClr>
              <a:buSzPts val="2500"/>
              <a:buFont typeface="Fira Sans"/>
              <a:buNone/>
              <a:defRPr sz="2500" b="0" i="0" u="none" strike="noStrike" cap="none">
                <a:solidFill>
                  <a:schemeClr val="lt1"/>
                </a:solidFill>
                <a:latin typeface="Fira Sans"/>
                <a:ea typeface="Fira Sans"/>
                <a:cs typeface="Fira Sans"/>
                <a:sym typeface="Fira Sans"/>
              </a:defRPr>
            </a:lvl4pPr>
            <a:lvl5pPr marR="0" lvl="4" algn="ctr" rtl="0">
              <a:lnSpc>
                <a:spcPct val="100000"/>
              </a:lnSpc>
              <a:spcBef>
                <a:spcPts val="0"/>
              </a:spcBef>
              <a:spcAft>
                <a:spcPts val="0"/>
              </a:spcAft>
              <a:buClr>
                <a:schemeClr val="lt1"/>
              </a:buClr>
              <a:buSzPts val="2500"/>
              <a:buFont typeface="Fira Sans"/>
              <a:buNone/>
              <a:defRPr sz="2500" b="0" i="0" u="none" strike="noStrike" cap="none">
                <a:solidFill>
                  <a:schemeClr val="lt1"/>
                </a:solidFill>
                <a:latin typeface="Fira Sans"/>
                <a:ea typeface="Fira Sans"/>
                <a:cs typeface="Fira Sans"/>
                <a:sym typeface="Fira Sans"/>
              </a:defRPr>
            </a:lvl5pPr>
            <a:lvl6pPr marR="0" lvl="5" algn="ctr" rtl="0">
              <a:lnSpc>
                <a:spcPct val="100000"/>
              </a:lnSpc>
              <a:spcBef>
                <a:spcPts val="0"/>
              </a:spcBef>
              <a:spcAft>
                <a:spcPts val="0"/>
              </a:spcAft>
              <a:buClr>
                <a:schemeClr val="lt1"/>
              </a:buClr>
              <a:buSzPts val="2500"/>
              <a:buFont typeface="Fira Sans"/>
              <a:buNone/>
              <a:defRPr sz="2500" b="0" i="0" u="none" strike="noStrike" cap="none">
                <a:solidFill>
                  <a:schemeClr val="lt1"/>
                </a:solidFill>
                <a:latin typeface="Fira Sans"/>
                <a:ea typeface="Fira Sans"/>
                <a:cs typeface="Fira Sans"/>
                <a:sym typeface="Fira Sans"/>
              </a:defRPr>
            </a:lvl6pPr>
            <a:lvl7pPr marR="0" lvl="6" algn="ctr" rtl="0">
              <a:lnSpc>
                <a:spcPct val="100000"/>
              </a:lnSpc>
              <a:spcBef>
                <a:spcPts val="0"/>
              </a:spcBef>
              <a:spcAft>
                <a:spcPts val="0"/>
              </a:spcAft>
              <a:buClr>
                <a:schemeClr val="lt1"/>
              </a:buClr>
              <a:buSzPts val="2500"/>
              <a:buFont typeface="Fira Sans"/>
              <a:buNone/>
              <a:defRPr sz="2500" b="0" i="0" u="none" strike="noStrike" cap="none">
                <a:solidFill>
                  <a:schemeClr val="lt1"/>
                </a:solidFill>
                <a:latin typeface="Fira Sans"/>
                <a:ea typeface="Fira Sans"/>
                <a:cs typeface="Fira Sans"/>
                <a:sym typeface="Fira Sans"/>
              </a:defRPr>
            </a:lvl7pPr>
            <a:lvl8pPr marR="0" lvl="7" algn="ctr" rtl="0">
              <a:lnSpc>
                <a:spcPct val="100000"/>
              </a:lnSpc>
              <a:spcBef>
                <a:spcPts val="0"/>
              </a:spcBef>
              <a:spcAft>
                <a:spcPts val="0"/>
              </a:spcAft>
              <a:buClr>
                <a:schemeClr val="lt1"/>
              </a:buClr>
              <a:buSzPts val="2500"/>
              <a:buFont typeface="Fira Sans"/>
              <a:buNone/>
              <a:defRPr sz="2500" b="0" i="0" u="none" strike="noStrike" cap="none">
                <a:solidFill>
                  <a:schemeClr val="lt1"/>
                </a:solidFill>
                <a:latin typeface="Fira Sans"/>
                <a:ea typeface="Fira Sans"/>
                <a:cs typeface="Fira Sans"/>
                <a:sym typeface="Fira Sans"/>
              </a:defRPr>
            </a:lvl8pPr>
            <a:lvl9pPr marR="0" lvl="8" algn="ctr" rtl="0">
              <a:lnSpc>
                <a:spcPct val="100000"/>
              </a:lnSpc>
              <a:spcBef>
                <a:spcPts val="0"/>
              </a:spcBef>
              <a:spcAft>
                <a:spcPts val="0"/>
              </a:spcAft>
              <a:buClr>
                <a:schemeClr val="lt1"/>
              </a:buClr>
              <a:buSzPts val="2500"/>
              <a:buFont typeface="Fira Sans"/>
              <a:buNone/>
              <a:defRPr sz="2500" b="0" i="0" u="none" strike="noStrike" cap="none">
                <a:solidFill>
                  <a:schemeClr val="lt1"/>
                </a:solidFill>
                <a:latin typeface="Fira Sans"/>
                <a:ea typeface="Fira Sans"/>
                <a:cs typeface="Fira Sans"/>
                <a:sym typeface="Fira Sans"/>
              </a:defRPr>
            </a:lvl9pPr>
          </a:lstStyle>
          <a:p>
            <a:r>
              <a:rPr lang="vi-VN" dirty="0"/>
              <a:t>THƯƠNG HIỆU</a:t>
            </a:r>
          </a:p>
        </p:txBody>
      </p:sp>
      <p:sp>
        <p:nvSpPr>
          <p:cNvPr id="37" name="Google Shape;424;p48"/>
          <p:cNvSpPr txBox="1">
            <a:spLocks/>
          </p:cNvSpPr>
          <p:nvPr/>
        </p:nvSpPr>
        <p:spPr>
          <a:xfrm>
            <a:off x="2218268" y="3609688"/>
            <a:ext cx="2406600" cy="5277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lt1"/>
              </a:buClr>
              <a:buSzPts val="2500"/>
              <a:buFont typeface="Kodchasan"/>
              <a:buNone/>
              <a:defRPr sz="2200" b="1" i="0" u="none" strike="noStrike" cap="none">
                <a:solidFill>
                  <a:schemeClr val="lt1"/>
                </a:solidFill>
                <a:latin typeface="Kodchasan"/>
                <a:ea typeface="Kodchasan"/>
                <a:cs typeface="Kodchasan"/>
                <a:sym typeface="Kodchasan"/>
              </a:defRPr>
            </a:lvl1pPr>
            <a:lvl2pPr marR="0" lvl="1" algn="ctr" rtl="0">
              <a:lnSpc>
                <a:spcPct val="100000"/>
              </a:lnSpc>
              <a:spcBef>
                <a:spcPts val="0"/>
              </a:spcBef>
              <a:spcAft>
                <a:spcPts val="0"/>
              </a:spcAft>
              <a:buClr>
                <a:schemeClr val="lt1"/>
              </a:buClr>
              <a:buSzPts val="2500"/>
              <a:buFont typeface="Fira Sans"/>
              <a:buNone/>
              <a:defRPr sz="2500" b="0" i="0" u="none" strike="noStrike" cap="none">
                <a:solidFill>
                  <a:schemeClr val="lt1"/>
                </a:solidFill>
                <a:latin typeface="Fira Sans"/>
                <a:ea typeface="Fira Sans"/>
                <a:cs typeface="Fira Sans"/>
                <a:sym typeface="Fira Sans"/>
              </a:defRPr>
            </a:lvl2pPr>
            <a:lvl3pPr marR="0" lvl="2" algn="ctr" rtl="0">
              <a:lnSpc>
                <a:spcPct val="100000"/>
              </a:lnSpc>
              <a:spcBef>
                <a:spcPts val="0"/>
              </a:spcBef>
              <a:spcAft>
                <a:spcPts val="0"/>
              </a:spcAft>
              <a:buClr>
                <a:schemeClr val="lt1"/>
              </a:buClr>
              <a:buSzPts val="2500"/>
              <a:buFont typeface="Fira Sans"/>
              <a:buNone/>
              <a:defRPr sz="2500" b="0" i="0" u="none" strike="noStrike" cap="none">
                <a:solidFill>
                  <a:schemeClr val="lt1"/>
                </a:solidFill>
                <a:latin typeface="Fira Sans"/>
                <a:ea typeface="Fira Sans"/>
                <a:cs typeface="Fira Sans"/>
                <a:sym typeface="Fira Sans"/>
              </a:defRPr>
            </a:lvl3pPr>
            <a:lvl4pPr marR="0" lvl="3" algn="ctr" rtl="0">
              <a:lnSpc>
                <a:spcPct val="100000"/>
              </a:lnSpc>
              <a:spcBef>
                <a:spcPts val="0"/>
              </a:spcBef>
              <a:spcAft>
                <a:spcPts val="0"/>
              </a:spcAft>
              <a:buClr>
                <a:schemeClr val="lt1"/>
              </a:buClr>
              <a:buSzPts val="2500"/>
              <a:buFont typeface="Fira Sans"/>
              <a:buNone/>
              <a:defRPr sz="2500" b="0" i="0" u="none" strike="noStrike" cap="none">
                <a:solidFill>
                  <a:schemeClr val="lt1"/>
                </a:solidFill>
                <a:latin typeface="Fira Sans"/>
                <a:ea typeface="Fira Sans"/>
                <a:cs typeface="Fira Sans"/>
                <a:sym typeface="Fira Sans"/>
              </a:defRPr>
            </a:lvl4pPr>
            <a:lvl5pPr marR="0" lvl="4" algn="ctr" rtl="0">
              <a:lnSpc>
                <a:spcPct val="100000"/>
              </a:lnSpc>
              <a:spcBef>
                <a:spcPts val="0"/>
              </a:spcBef>
              <a:spcAft>
                <a:spcPts val="0"/>
              </a:spcAft>
              <a:buClr>
                <a:schemeClr val="lt1"/>
              </a:buClr>
              <a:buSzPts val="2500"/>
              <a:buFont typeface="Fira Sans"/>
              <a:buNone/>
              <a:defRPr sz="2500" b="0" i="0" u="none" strike="noStrike" cap="none">
                <a:solidFill>
                  <a:schemeClr val="lt1"/>
                </a:solidFill>
                <a:latin typeface="Fira Sans"/>
                <a:ea typeface="Fira Sans"/>
                <a:cs typeface="Fira Sans"/>
                <a:sym typeface="Fira Sans"/>
              </a:defRPr>
            </a:lvl5pPr>
            <a:lvl6pPr marR="0" lvl="5" algn="ctr" rtl="0">
              <a:lnSpc>
                <a:spcPct val="100000"/>
              </a:lnSpc>
              <a:spcBef>
                <a:spcPts val="0"/>
              </a:spcBef>
              <a:spcAft>
                <a:spcPts val="0"/>
              </a:spcAft>
              <a:buClr>
                <a:schemeClr val="lt1"/>
              </a:buClr>
              <a:buSzPts val="2500"/>
              <a:buFont typeface="Fira Sans"/>
              <a:buNone/>
              <a:defRPr sz="2500" b="0" i="0" u="none" strike="noStrike" cap="none">
                <a:solidFill>
                  <a:schemeClr val="lt1"/>
                </a:solidFill>
                <a:latin typeface="Fira Sans"/>
                <a:ea typeface="Fira Sans"/>
                <a:cs typeface="Fira Sans"/>
                <a:sym typeface="Fira Sans"/>
              </a:defRPr>
            </a:lvl6pPr>
            <a:lvl7pPr marR="0" lvl="6" algn="ctr" rtl="0">
              <a:lnSpc>
                <a:spcPct val="100000"/>
              </a:lnSpc>
              <a:spcBef>
                <a:spcPts val="0"/>
              </a:spcBef>
              <a:spcAft>
                <a:spcPts val="0"/>
              </a:spcAft>
              <a:buClr>
                <a:schemeClr val="lt1"/>
              </a:buClr>
              <a:buSzPts val="2500"/>
              <a:buFont typeface="Fira Sans"/>
              <a:buNone/>
              <a:defRPr sz="2500" b="0" i="0" u="none" strike="noStrike" cap="none">
                <a:solidFill>
                  <a:schemeClr val="lt1"/>
                </a:solidFill>
                <a:latin typeface="Fira Sans"/>
                <a:ea typeface="Fira Sans"/>
                <a:cs typeface="Fira Sans"/>
                <a:sym typeface="Fira Sans"/>
              </a:defRPr>
            </a:lvl7pPr>
            <a:lvl8pPr marR="0" lvl="7" algn="ctr" rtl="0">
              <a:lnSpc>
                <a:spcPct val="100000"/>
              </a:lnSpc>
              <a:spcBef>
                <a:spcPts val="0"/>
              </a:spcBef>
              <a:spcAft>
                <a:spcPts val="0"/>
              </a:spcAft>
              <a:buClr>
                <a:schemeClr val="lt1"/>
              </a:buClr>
              <a:buSzPts val="2500"/>
              <a:buFont typeface="Fira Sans"/>
              <a:buNone/>
              <a:defRPr sz="2500" b="0" i="0" u="none" strike="noStrike" cap="none">
                <a:solidFill>
                  <a:schemeClr val="lt1"/>
                </a:solidFill>
                <a:latin typeface="Fira Sans"/>
                <a:ea typeface="Fira Sans"/>
                <a:cs typeface="Fira Sans"/>
                <a:sym typeface="Fira Sans"/>
              </a:defRPr>
            </a:lvl8pPr>
            <a:lvl9pPr marR="0" lvl="8" algn="ctr" rtl="0">
              <a:lnSpc>
                <a:spcPct val="100000"/>
              </a:lnSpc>
              <a:spcBef>
                <a:spcPts val="0"/>
              </a:spcBef>
              <a:spcAft>
                <a:spcPts val="0"/>
              </a:spcAft>
              <a:buClr>
                <a:schemeClr val="lt1"/>
              </a:buClr>
              <a:buSzPts val="2500"/>
              <a:buFont typeface="Fira Sans"/>
              <a:buNone/>
              <a:defRPr sz="2500" b="0" i="0" u="none" strike="noStrike" cap="none">
                <a:solidFill>
                  <a:schemeClr val="lt1"/>
                </a:solidFill>
                <a:latin typeface="Fira Sans"/>
                <a:ea typeface="Fira Sans"/>
                <a:cs typeface="Fira Sans"/>
                <a:sym typeface="Fira Sans"/>
              </a:defRPr>
            </a:lvl9pPr>
          </a:lstStyle>
          <a:p>
            <a:r>
              <a:rPr lang="vi-VN" dirty="0"/>
              <a:t>DOANH SỐ</a:t>
            </a:r>
          </a:p>
        </p:txBody>
      </p:sp>
      <p:sp>
        <p:nvSpPr>
          <p:cNvPr id="39" name="Google Shape;424;p48"/>
          <p:cNvSpPr txBox="1">
            <a:spLocks/>
          </p:cNvSpPr>
          <p:nvPr/>
        </p:nvSpPr>
        <p:spPr>
          <a:xfrm>
            <a:off x="5745445" y="2104810"/>
            <a:ext cx="2724711" cy="5277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lt1"/>
              </a:buClr>
              <a:buSzPts val="2500"/>
              <a:buFont typeface="Kodchasan"/>
              <a:buNone/>
              <a:defRPr sz="2200" b="1" i="0" u="none" strike="noStrike" cap="none">
                <a:solidFill>
                  <a:schemeClr val="lt1"/>
                </a:solidFill>
                <a:latin typeface="Kodchasan"/>
                <a:ea typeface="Kodchasan"/>
                <a:cs typeface="Kodchasan"/>
                <a:sym typeface="Kodchasan"/>
              </a:defRPr>
            </a:lvl1pPr>
            <a:lvl2pPr marR="0" lvl="1" algn="ctr" rtl="0">
              <a:lnSpc>
                <a:spcPct val="100000"/>
              </a:lnSpc>
              <a:spcBef>
                <a:spcPts val="0"/>
              </a:spcBef>
              <a:spcAft>
                <a:spcPts val="0"/>
              </a:spcAft>
              <a:buClr>
                <a:schemeClr val="lt1"/>
              </a:buClr>
              <a:buSzPts val="2500"/>
              <a:buFont typeface="Fira Sans"/>
              <a:buNone/>
              <a:defRPr sz="2500" b="0" i="0" u="none" strike="noStrike" cap="none">
                <a:solidFill>
                  <a:schemeClr val="lt1"/>
                </a:solidFill>
                <a:latin typeface="Fira Sans"/>
                <a:ea typeface="Fira Sans"/>
                <a:cs typeface="Fira Sans"/>
                <a:sym typeface="Fira Sans"/>
              </a:defRPr>
            </a:lvl2pPr>
            <a:lvl3pPr marR="0" lvl="2" algn="ctr" rtl="0">
              <a:lnSpc>
                <a:spcPct val="100000"/>
              </a:lnSpc>
              <a:spcBef>
                <a:spcPts val="0"/>
              </a:spcBef>
              <a:spcAft>
                <a:spcPts val="0"/>
              </a:spcAft>
              <a:buClr>
                <a:schemeClr val="lt1"/>
              </a:buClr>
              <a:buSzPts val="2500"/>
              <a:buFont typeface="Fira Sans"/>
              <a:buNone/>
              <a:defRPr sz="2500" b="0" i="0" u="none" strike="noStrike" cap="none">
                <a:solidFill>
                  <a:schemeClr val="lt1"/>
                </a:solidFill>
                <a:latin typeface="Fira Sans"/>
                <a:ea typeface="Fira Sans"/>
                <a:cs typeface="Fira Sans"/>
                <a:sym typeface="Fira Sans"/>
              </a:defRPr>
            </a:lvl3pPr>
            <a:lvl4pPr marR="0" lvl="3" algn="ctr" rtl="0">
              <a:lnSpc>
                <a:spcPct val="100000"/>
              </a:lnSpc>
              <a:spcBef>
                <a:spcPts val="0"/>
              </a:spcBef>
              <a:spcAft>
                <a:spcPts val="0"/>
              </a:spcAft>
              <a:buClr>
                <a:schemeClr val="lt1"/>
              </a:buClr>
              <a:buSzPts val="2500"/>
              <a:buFont typeface="Fira Sans"/>
              <a:buNone/>
              <a:defRPr sz="2500" b="0" i="0" u="none" strike="noStrike" cap="none">
                <a:solidFill>
                  <a:schemeClr val="lt1"/>
                </a:solidFill>
                <a:latin typeface="Fira Sans"/>
                <a:ea typeface="Fira Sans"/>
                <a:cs typeface="Fira Sans"/>
                <a:sym typeface="Fira Sans"/>
              </a:defRPr>
            </a:lvl4pPr>
            <a:lvl5pPr marR="0" lvl="4" algn="ctr" rtl="0">
              <a:lnSpc>
                <a:spcPct val="100000"/>
              </a:lnSpc>
              <a:spcBef>
                <a:spcPts val="0"/>
              </a:spcBef>
              <a:spcAft>
                <a:spcPts val="0"/>
              </a:spcAft>
              <a:buClr>
                <a:schemeClr val="lt1"/>
              </a:buClr>
              <a:buSzPts val="2500"/>
              <a:buFont typeface="Fira Sans"/>
              <a:buNone/>
              <a:defRPr sz="2500" b="0" i="0" u="none" strike="noStrike" cap="none">
                <a:solidFill>
                  <a:schemeClr val="lt1"/>
                </a:solidFill>
                <a:latin typeface="Fira Sans"/>
                <a:ea typeface="Fira Sans"/>
                <a:cs typeface="Fira Sans"/>
                <a:sym typeface="Fira Sans"/>
              </a:defRPr>
            </a:lvl5pPr>
            <a:lvl6pPr marR="0" lvl="5" algn="ctr" rtl="0">
              <a:lnSpc>
                <a:spcPct val="100000"/>
              </a:lnSpc>
              <a:spcBef>
                <a:spcPts val="0"/>
              </a:spcBef>
              <a:spcAft>
                <a:spcPts val="0"/>
              </a:spcAft>
              <a:buClr>
                <a:schemeClr val="lt1"/>
              </a:buClr>
              <a:buSzPts val="2500"/>
              <a:buFont typeface="Fira Sans"/>
              <a:buNone/>
              <a:defRPr sz="2500" b="0" i="0" u="none" strike="noStrike" cap="none">
                <a:solidFill>
                  <a:schemeClr val="lt1"/>
                </a:solidFill>
                <a:latin typeface="Fira Sans"/>
                <a:ea typeface="Fira Sans"/>
                <a:cs typeface="Fira Sans"/>
                <a:sym typeface="Fira Sans"/>
              </a:defRPr>
            </a:lvl6pPr>
            <a:lvl7pPr marR="0" lvl="6" algn="ctr" rtl="0">
              <a:lnSpc>
                <a:spcPct val="100000"/>
              </a:lnSpc>
              <a:spcBef>
                <a:spcPts val="0"/>
              </a:spcBef>
              <a:spcAft>
                <a:spcPts val="0"/>
              </a:spcAft>
              <a:buClr>
                <a:schemeClr val="lt1"/>
              </a:buClr>
              <a:buSzPts val="2500"/>
              <a:buFont typeface="Fira Sans"/>
              <a:buNone/>
              <a:defRPr sz="2500" b="0" i="0" u="none" strike="noStrike" cap="none">
                <a:solidFill>
                  <a:schemeClr val="lt1"/>
                </a:solidFill>
                <a:latin typeface="Fira Sans"/>
                <a:ea typeface="Fira Sans"/>
                <a:cs typeface="Fira Sans"/>
                <a:sym typeface="Fira Sans"/>
              </a:defRPr>
            </a:lvl7pPr>
            <a:lvl8pPr marR="0" lvl="7" algn="ctr" rtl="0">
              <a:lnSpc>
                <a:spcPct val="100000"/>
              </a:lnSpc>
              <a:spcBef>
                <a:spcPts val="0"/>
              </a:spcBef>
              <a:spcAft>
                <a:spcPts val="0"/>
              </a:spcAft>
              <a:buClr>
                <a:schemeClr val="lt1"/>
              </a:buClr>
              <a:buSzPts val="2500"/>
              <a:buFont typeface="Fira Sans"/>
              <a:buNone/>
              <a:defRPr sz="2500" b="0" i="0" u="none" strike="noStrike" cap="none">
                <a:solidFill>
                  <a:schemeClr val="lt1"/>
                </a:solidFill>
                <a:latin typeface="Fira Sans"/>
                <a:ea typeface="Fira Sans"/>
                <a:cs typeface="Fira Sans"/>
                <a:sym typeface="Fira Sans"/>
              </a:defRPr>
            </a:lvl8pPr>
            <a:lvl9pPr marR="0" lvl="8" algn="ctr" rtl="0">
              <a:lnSpc>
                <a:spcPct val="100000"/>
              </a:lnSpc>
              <a:spcBef>
                <a:spcPts val="0"/>
              </a:spcBef>
              <a:spcAft>
                <a:spcPts val="0"/>
              </a:spcAft>
              <a:buClr>
                <a:schemeClr val="lt1"/>
              </a:buClr>
              <a:buSzPts val="2500"/>
              <a:buFont typeface="Fira Sans"/>
              <a:buNone/>
              <a:defRPr sz="2500" b="0" i="0" u="none" strike="noStrike" cap="none">
                <a:solidFill>
                  <a:schemeClr val="lt1"/>
                </a:solidFill>
                <a:latin typeface="Fira Sans"/>
                <a:ea typeface="Fira Sans"/>
                <a:cs typeface="Fira Sans"/>
                <a:sym typeface="Fira Sans"/>
              </a:defRPr>
            </a:lvl9pPr>
          </a:lstStyle>
          <a:p>
            <a:r>
              <a:rPr lang="vi-VN" dirty="0"/>
              <a:t>CHI PHÍ QUẢN LÝ</a:t>
            </a:r>
          </a:p>
        </p:txBody>
      </p:sp>
      <p:sp>
        <p:nvSpPr>
          <p:cNvPr id="41" name="Google Shape;424;p48"/>
          <p:cNvSpPr txBox="1">
            <a:spLocks/>
          </p:cNvSpPr>
          <p:nvPr/>
        </p:nvSpPr>
        <p:spPr>
          <a:xfrm>
            <a:off x="5682350" y="3611522"/>
            <a:ext cx="2936718" cy="5277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lt1"/>
              </a:buClr>
              <a:buSzPts val="2500"/>
              <a:buFont typeface="Kodchasan"/>
              <a:buNone/>
              <a:defRPr sz="2200" b="1" i="0" u="none" strike="noStrike" cap="none">
                <a:solidFill>
                  <a:schemeClr val="lt1"/>
                </a:solidFill>
                <a:latin typeface="Kodchasan"/>
                <a:ea typeface="Kodchasan"/>
                <a:cs typeface="Kodchasan"/>
                <a:sym typeface="Kodchasan"/>
              </a:defRPr>
            </a:lvl1pPr>
            <a:lvl2pPr marR="0" lvl="1" algn="ctr" rtl="0">
              <a:lnSpc>
                <a:spcPct val="100000"/>
              </a:lnSpc>
              <a:spcBef>
                <a:spcPts val="0"/>
              </a:spcBef>
              <a:spcAft>
                <a:spcPts val="0"/>
              </a:spcAft>
              <a:buClr>
                <a:schemeClr val="lt1"/>
              </a:buClr>
              <a:buSzPts val="2500"/>
              <a:buFont typeface="Fira Sans"/>
              <a:buNone/>
              <a:defRPr sz="2500" b="0" i="0" u="none" strike="noStrike" cap="none">
                <a:solidFill>
                  <a:schemeClr val="lt1"/>
                </a:solidFill>
                <a:latin typeface="Fira Sans"/>
                <a:ea typeface="Fira Sans"/>
                <a:cs typeface="Fira Sans"/>
                <a:sym typeface="Fira Sans"/>
              </a:defRPr>
            </a:lvl2pPr>
            <a:lvl3pPr marR="0" lvl="2" algn="ctr" rtl="0">
              <a:lnSpc>
                <a:spcPct val="100000"/>
              </a:lnSpc>
              <a:spcBef>
                <a:spcPts val="0"/>
              </a:spcBef>
              <a:spcAft>
                <a:spcPts val="0"/>
              </a:spcAft>
              <a:buClr>
                <a:schemeClr val="lt1"/>
              </a:buClr>
              <a:buSzPts val="2500"/>
              <a:buFont typeface="Fira Sans"/>
              <a:buNone/>
              <a:defRPr sz="2500" b="0" i="0" u="none" strike="noStrike" cap="none">
                <a:solidFill>
                  <a:schemeClr val="lt1"/>
                </a:solidFill>
                <a:latin typeface="Fira Sans"/>
                <a:ea typeface="Fira Sans"/>
                <a:cs typeface="Fira Sans"/>
                <a:sym typeface="Fira Sans"/>
              </a:defRPr>
            </a:lvl3pPr>
            <a:lvl4pPr marR="0" lvl="3" algn="ctr" rtl="0">
              <a:lnSpc>
                <a:spcPct val="100000"/>
              </a:lnSpc>
              <a:spcBef>
                <a:spcPts val="0"/>
              </a:spcBef>
              <a:spcAft>
                <a:spcPts val="0"/>
              </a:spcAft>
              <a:buClr>
                <a:schemeClr val="lt1"/>
              </a:buClr>
              <a:buSzPts val="2500"/>
              <a:buFont typeface="Fira Sans"/>
              <a:buNone/>
              <a:defRPr sz="2500" b="0" i="0" u="none" strike="noStrike" cap="none">
                <a:solidFill>
                  <a:schemeClr val="lt1"/>
                </a:solidFill>
                <a:latin typeface="Fira Sans"/>
                <a:ea typeface="Fira Sans"/>
                <a:cs typeface="Fira Sans"/>
                <a:sym typeface="Fira Sans"/>
              </a:defRPr>
            </a:lvl4pPr>
            <a:lvl5pPr marR="0" lvl="4" algn="ctr" rtl="0">
              <a:lnSpc>
                <a:spcPct val="100000"/>
              </a:lnSpc>
              <a:spcBef>
                <a:spcPts val="0"/>
              </a:spcBef>
              <a:spcAft>
                <a:spcPts val="0"/>
              </a:spcAft>
              <a:buClr>
                <a:schemeClr val="lt1"/>
              </a:buClr>
              <a:buSzPts val="2500"/>
              <a:buFont typeface="Fira Sans"/>
              <a:buNone/>
              <a:defRPr sz="2500" b="0" i="0" u="none" strike="noStrike" cap="none">
                <a:solidFill>
                  <a:schemeClr val="lt1"/>
                </a:solidFill>
                <a:latin typeface="Fira Sans"/>
                <a:ea typeface="Fira Sans"/>
                <a:cs typeface="Fira Sans"/>
                <a:sym typeface="Fira Sans"/>
              </a:defRPr>
            </a:lvl5pPr>
            <a:lvl6pPr marR="0" lvl="5" algn="ctr" rtl="0">
              <a:lnSpc>
                <a:spcPct val="100000"/>
              </a:lnSpc>
              <a:spcBef>
                <a:spcPts val="0"/>
              </a:spcBef>
              <a:spcAft>
                <a:spcPts val="0"/>
              </a:spcAft>
              <a:buClr>
                <a:schemeClr val="lt1"/>
              </a:buClr>
              <a:buSzPts val="2500"/>
              <a:buFont typeface="Fira Sans"/>
              <a:buNone/>
              <a:defRPr sz="2500" b="0" i="0" u="none" strike="noStrike" cap="none">
                <a:solidFill>
                  <a:schemeClr val="lt1"/>
                </a:solidFill>
                <a:latin typeface="Fira Sans"/>
                <a:ea typeface="Fira Sans"/>
                <a:cs typeface="Fira Sans"/>
                <a:sym typeface="Fira Sans"/>
              </a:defRPr>
            </a:lvl6pPr>
            <a:lvl7pPr marR="0" lvl="6" algn="ctr" rtl="0">
              <a:lnSpc>
                <a:spcPct val="100000"/>
              </a:lnSpc>
              <a:spcBef>
                <a:spcPts val="0"/>
              </a:spcBef>
              <a:spcAft>
                <a:spcPts val="0"/>
              </a:spcAft>
              <a:buClr>
                <a:schemeClr val="lt1"/>
              </a:buClr>
              <a:buSzPts val="2500"/>
              <a:buFont typeface="Fira Sans"/>
              <a:buNone/>
              <a:defRPr sz="2500" b="0" i="0" u="none" strike="noStrike" cap="none">
                <a:solidFill>
                  <a:schemeClr val="lt1"/>
                </a:solidFill>
                <a:latin typeface="Fira Sans"/>
                <a:ea typeface="Fira Sans"/>
                <a:cs typeface="Fira Sans"/>
                <a:sym typeface="Fira Sans"/>
              </a:defRPr>
            </a:lvl7pPr>
            <a:lvl8pPr marR="0" lvl="7" algn="ctr" rtl="0">
              <a:lnSpc>
                <a:spcPct val="100000"/>
              </a:lnSpc>
              <a:spcBef>
                <a:spcPts val="0"/>
              </a:spcBef>
              <a:spcAft>
                <a:spcPts val="0"/>
              </a:spcAft>
              <a:buClr>
                <a:schemeClr val="lt1"/>
              </a:buClr>
              <a:buSzPts val="2500"/>
              <a:buFont typeface="Fira Sans"/>
              <a:buNone/>
              <a:defRPr sz="2500" b="0" i="0" u="none" strike="noStrike" cap="none">
                <a:solidFill>
                  <a:schemeClr val="lt1"/>
                </a:solidFill>
                <a:latin typeface="Fira Sans"/>
                <a:ea typeface="Fira Sans"/>
                <a:cs typeface="Fira Sans"/>
                <a:sym typeface="Fira Sans"/>
              </a:defRPr>
            </a:lvl8pPr>
            <a:lvl9pPr marR="0" lvl="8" algn="ctr" rtl="0">
              <a:lnSpc>
                <a:spcPct val="100000"/>
              </a:lnSpc>
              <a:spcBef>
                <a:spcPts val="0"/>
              </a:spcBef>
              <a:spcAft>
                <a:spcPts val="0"/>
              </a:spcAft>
              <a:buClr>
                <a:schemeClr val="lt1"/>
              </a:buClr>
              <a:buSzPts val="2500"/>
              <a:buFont typeface="Fira Sans"/>
              <a:buNone/>
              <a:defRPr sz="2500" b="0" i="0" u="none" strike="noStrike" cap="none">
                <a:solidFill>
                  <a:schemeClr val="lt1"/>
                </a:solidFill>
                <a:latin typeface="Fira Sans"/>
                <a:ea typeface="Fira Sans"/>
                <a:cs typeface="Fira Sans"/>
                <a:sym typeface="Fira Sans"/>
              </a:defRPr>
            </a:lvl9pPr>
          </a:lstStyle>
          <a:p>
            <a:r>
              <a:rPr lang="vi-VN" dirty="0"/>
              <a:t>TƯƠNG TÁC NGAY</a:t>
            </a:r>
          </a:p>
        </p:txBody>
      </p:sp>
      <p:sp>
        <p:nvSpPr>
          <p:cNvPr id="3" name="Google Shape;318;p45">
            <a:extLst>
              <a:ext uri="{FF2B5EF4-FFF2-40B4-BE49-F238E27FC236}">
                <a16:creationId xmlns:a16="http://schemas.microsoft.com/office/drawing/2014/main" id="{FD0E7EDA-7DD8-CB1C-F273-57FE60B0B84A}"/>
              </a:ext>
            </a:extLst>
          </p:cNvPr>
          <p:cNvSpPr/>
          <p:nvPr/>
        </p:nvSpPr>
        <p:spPr>
          <a:xfrm>
            <a:off x="2754317" y="4860693"/>
            <a:ext cx="4119000" cy="199500"/>
          </a:xfrm>
          <a:prstGeom prst="ellipse">
            <a:avLst/>
          </a:prstGeom>
          <a:gradFill>
            <a:gsLst>
              <a:gs pos="0">
                <a:srgbClr val="FFFFFF">
                  <a:alpha val="0"/>
                </a:srgbClr>
              </a:gs>
              <a:gs pos="50000">
                <a:srgbClr val="010101">
                  <a:alpha val="55686"/>
                </a:srgbClr>
              </a:gs>
              <a:gs pos="100000">
                <a:srgbClr val="FFFFFF">
                  <a:alpha val="0"/>
                </a:srgbClr>
              </a:gs>
            </a:gsLst>
            <a:lin ang="10800025" scaled="0"/>
          </a:gradFill>
          <a:ln>
            <a:noFill/>
          </a:ln>
          <a:effectLst>
            <a:outerShdw blurRad="114300" dist="952500" dir="5700000" algn="bl" rotWithShape="0">
              <a:srgbClr val="000000"/>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 name="Rectangle 3">
            <a:extLst>
              <a:ext uri="{FF2B5EF4-FFF2-40B4-BE49-F238E27FC236}">
                <a16:creationId xmlns:a16="http://schemas.microsoft.com/office/drawing/2014/main" id="{666BCF5B-9026-FAFD-8219-6E0190B085FF}"/>
              </a:ext>
            </a:extLst>
          </p:cNvPr>
          <p:cNvSpPr/>
          <p:nvPr/>
        </p:nvSpPr>
        <p:spPr>
          <a:xfrm>
            <a:off x="3742851" y="4853679"/>
            <a:ext cx="2428870" cy="246221"/>
          </a:xfrm>
          <a:prstGeom prst="rect">
            <a:avLst/>
          </a:prstGeom>
          <a:noFill/>
        </p:spPr>
        <p:txBody>
          <a:bodyPr wrap="none" lIns="91440" tIns="45720" rIns="91440" bIns="45720">
            <a:spAutoFit/>
          </a:bodyPr>
          <a:lstStyle/>
          <a:p>
            <a:pPr marL="0" indent="0"/>
            <a:r>
              <a:rPr lang="en-US" sz="1000" dirty="0">
                <a:solidFill>
                  <a:schemeClr val="bg1"/>
                </a:solidFill>
                <a:latin typeface="Roboto Black"/>
              </a:rPr>
              <a:t>NHAN HOA Software Company Limited</a:t>
            </a:r>
          </a:p>
        </p:txBody>
      </p:sp>
      <p:pic>
        <p:nvPicPr>
          <p:cNvPr id="5" name="Picture 4">
            <a:extLst>
              <a:ext uri="{FF2B5EF4-FFF2-40B4-BE49-F238E27FC236}">
                <a16:creationId xmlns:a16="http://schemas.microsoft.com/office/drawing/2014/main" id="{06848923-8EFE-6DAD-86C4-BB4950170C43}"/>
              </a:ext>
            </a:extLst>
          </p:cNvPr>
          <p:cNvPicPr>
            <a:picLocks noChangeAspect="1"/>
          </p:cNvPicPr>
          <p:nvPr/>
        </p:nvPicPr>
        <p:blipFill>
          <a:blip r:embed="rId3"/>
          <a:stretch>
            <a:fillRect/>
          </a:stretch>
        </p:blipFill>
        <p:spPr>
          <a:xfrm>
            <a:off x="46723" y="154255"/>
            <a:ext cx="2194827" cy="46515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26"/>
          <p:cNvSpPr txBox="1">
            <a:spLocks noGrp="1"/>
          </p:cNvSpPr>
          <p:nvPr>
            <p:ph type="ctrTitle"/>
          </p:nvPr>
        </p:nvSpPr>
        <p:spPr>
          <a:xfrm>
            <a:off x="1868768" y="738570"/>
            <a:ext cx="5849758" cy="590526"/>
          </a:xfrm>
          <a:prstGeom prst="rect">
            <a:avLst/>
          </a:prstGeom>
        </p:spPr>
        <p:txBody>
          <a:bodyPr spcFirstLastPara="1" wrap="square" lIns="91425" tIns="91425" rIns="91425" bIns="91425" anchor="b" anchorCtr="0">
            <a:noAutofit/>
          </a:bodyPr>
          <a:lstStyle/>
          <a:p>
            <a:pPr lvl="0"/>
            <a:r>
              <a:rPr lang="en-US" sz="2800" dirty="0"/>
              <a:t>GÓI CHUYỂN ĐỔI SỐ FREE 2 NĂM</a:t>
            </a:r>
            <a:endParaRPr sz="2800" dirty="0">
              <a:solidFill>
                <a:srgbClr val="FFFFFF"/>
              </a:solidFill>
            </a:endParaRPr>
          </a:p>
        </p:txBody>
      </p:sp>
      <p:sp>
        <p:nvSpPr>
          <p:cNvPr id="297" name="Google Shape;297;p26"/>
          <p:cNvSpPr txBox="1">
            <a:spLocks noGrp="1"/>
          </p:cNvSpPr>
          <p:nvPr>
            <p:ph type="subTitle" idx="1"/>
          </p:nvPr>
        </p:nvSpPr>
        <p:spPr>
          <a:xfrm>
            <a:off x="268429" y="1591961"/>
            <a:ext cx="5291390" cy="1729562"/>
          </a:xfrm>
          <a:prstGeom prst="rect">
            <a:avLst/>
          </a:prstGeom>
        </p:spPr>
        <p:txBody>
          <a:bodyPr spcFirstLastPara="1" wrap="square" lIns="91425" tIns="91425" rIns="91425" bIns="91425" anchor="t" anchorCtr="0">
            <a:noAutofit/>
          </a:bodyPr>
          <a:lstStyle/>
          <a:p>
            <a:endParaRPr lang="vi-VN" sz="1800" dirty="0"/>
          </a:p>
          <a:p>
            <a:endParaRPr lang="en-US" sz="1800" dirty="0">
              <a:solidFill>
                <a:schemeClr val="accent1"/>
              </a:solidFill>
            </a:endParaRPr>
          </a:p>
          <a:p>
            <a:endParaRPr lang="en-US" sz="1600" dirty="0"/>
          </a:p>
          <a:p>
            <a:pPr marL="0" lvl="0" indent="0" algn="just"/>
            <a:endParaRPr sz="1200" dirty="0">
              <a:solidFill>
                <a:schemeClr val="bg1"/>
              </a:solidFill>
              <a:latin typeface="Roboto Light" panose="02000000000000000000" pitchFamily="2" charset="0"/>
              <a:ea typeface="Roboto Light" panose="02000000000000000000" pitchFamily="2" charset="0"/>
              <a:cs typeface="Roboto Light" panose="02000000000000000000" pitchFamily="2" charset="0"/>
            </a:endParaRPr>
          </a:p>
        </p:txBody>
      </p:sp>
      <p:cxnSp>
        <p:nvCxnSpPr>
          <p:cNvPr id="298" name="Google Shape;298;p26"/>
          <p:cNvCxnSpPr/>
          <p:nvPr/>
        </p:nvCxnSpPr>
        <p:spPr>
          <a:xfrm>
            <a:off x="2241550" y="1263665"/>
            <a:ext cx="4448400" cy="0"/>
          </a:xfrm>
          <a:prstGeom prst="straightConnector1">
            <a:avLst/>
          </a:prstGeom>
          <a:noFill/>
          <a:ln w="9525" cap="flat" cmpd="sng">
            <a:solidFill>
              <a:schemeClr val="accent1"/>
            </a:solidFill>
            <a:prstDash val="solid"/>
            <a:round/>
            <a:headEnd type="none" w="med" len="med"/>
            <a:tailEnd type="none" w="med" len="med"/>
          </a:ln>
        </p:spPr>
      </p:cxnSp>
      <p:sp>
        <p:nvSpPr>
          <p:cNvPr id="6" name="Google Shape;318;p45">
            <a:extLst>
              <a:ext uri="{FF2B5EF4-FFF2-40B4-BE49-F238E27FC236}">
                <a16:creationId xmlns:a16="http://schemas.microsoft.com/office/drawing/2014/main" id="{FC6872DB-B8A9-D587-ADCE-AB41C0F04E81}"/>
              </a:ext>
            </a:extLst>
          </p:cNvPr>
          <p:cNvSpPr/>
          <p:nvPr/>
        </p:nvSpPr>
        <p:spPr>
          <a:xfrm>
            <a:off x="2734147" y="4892222"/>
            <a:ext cx="4119000" cy="199500"/>
          </a:xfrm>
          <a:prstGeom prst="ellipse">
            <a:avLst/>
          </a:prstGeom>
          <a:gradFill>
            <a:gsLst>
              <a:gs pos="0">
                <a:srgbClr val="FFFFFF">
                  <a:alpha val="0"/>
                </a:srgbClr>
              </a:gs>
              <a:gs pos="50000">
                <a:srgbClr val="010101">
                  <a:alpha val="55686"/>
                </a:srgbClr>
              </a:gs>
              <a:gs pos="100000">
                <a:srgbClr val="FFFFFF">
                  <a:alpha val="0"/>
                </a:srgbClr>
              </a:gs>
            </a:gsLst>
            <a:lin ang="10800025" scaled="0"/>
          </a:gradFill>
          <a:ln>
            <a:noFill/>
          </a:ln>
          <a:effectLst>
            <a:outerShdw blurRad="114300" dist="952500" dir="5700000" algn="bl" rotWithShape="0">
              <a:srgbClr val="000000"/>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Rectangle 7">
            <a:extLst>
              <a:ext uri="{FF2B5EF4-FFF2-40B4-BE49-F238E27FC236}">
                <a16:creationId xmlns:a16="http://schemas.microsoft.com/office/drawing/2014/main" id="{1CFE72F1-A544-2128-11A5-1B2BD6941551}"/>
              </a:ext>
            </a:extLst>
          </p:cNvPr>
          <p:cNvSpPr/>
          <p:nvPr/>
        </p:nvSpPr>
        <p:spPr>
          <a:xfrm>
            <a:off x="3771629" y="4892222"/>
            <a:ext cx="2428870" cy="246221"/>
          </a:xfrm>
          <a:prstGeom prst="rect">
            <a:avLst/>
          </a:prstGeom>
          <a:noFill/>
        </p:spPr>
        <p:txBody>
          <a:bodyPr wrap="none" lIns="91440" tIns="45720" rIns="91440" bIns="45720">
            <a:spAutoFit/>
          </a:bodyPr>
          <a:lstStyle/>
          <a:p>
            <a:pPr marL="0" indent="0"/>
            <a:r>
              <a:rPr lang="en-US" sz="1000" dirty="0">
                <a:solidFill>
                  <a:schemeClr val="bg1"/>
                </a:solidFill>
                <a:latin typeface="Roboto Black"/>
              </a:rPr>
              <a:t>NHAN HOA Software Company Limited</a:t>
            </a:r>
          </a:p>
        </p:txBody>
      </p:sp>
      <p:pic>
        <p:nvPicPr>
          <p:cNvPr id="2" name="Picture 1">
            <a:extLst>
              <a:ext uri="{FF2B5EF4-FFF2-40B4-BE49-F238E27FC236}">
                <a16:creationId xmlns:a16="http://schemas.microsoft.com/office/drawing/2014/main" id="{4A1EE096-B0A1-7258-1966-916A7D35BC3D}"/>
              </a:ext>
            </a:extLst>
          </p:cNvPr>
          <p:cNvPicPr>
            <a:picLocks noChangeAspect="1"/>
          </p:cNvPicPr>
          <p:nvPr/>
        </p:nvPicPr>
        <p:blipFill>
          <a:blip r:embed="rId3"/>
          <a:stretch>
            <a:fillRect/>
          </a:stretch>
        </p:blipFill>
        <p:spPr>
          <a:xfrm>
            <a:off x="46723" y="154255"/>
            <a:ext cx="2194827" cy="465155"/>
          </a:xfrm>
          <a:prstGeom prst="rect">
            <a:avLst/>
          </a:prstGeom>
        </p:spPr>
      </p:pic>
      <p:pic>
        <p:nvPicPr>
          <p:cNvPr id="7" name="Picture 6">
            <a:extLst>
              <a:ext uri="{FF2B5EF4-FFF2-40B4-BE49-F238E27FC236}">
                <a16:creationId xmlns:a16="http://schemas.microsoft.com/office/drawing/2014/main" id="{DB8209D1-A1DD-84C7-326D-1666E7C27C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0270" y="1872448"/>
            <a:ext cx="1655479" cy="1658337"/>
          </a:xfrm>
          <a:prstGeom prst="rect">
            <a:avLst/>
          </a:prstGeom>
        </p:spPr>
      </p:pic>
      <p:pic>
        <p:nvPicPr>
          <p:cNvPr id="9" name="Picture 8">
            <a:extLst>
              <a:ext uri="{FF2B5EF4-FFF2-40B4-BE49-F238E27FC236}">
                <a16:creationId xmlns:a16="http://schemas.microsoft.com/office/drawing/2014/main" id="{24134BDA-0592-EC3E-4A63-E3CE40A3358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51149" y="1872448"/>
            <a:ext cx="1661201" cy="1658337"/>
          </a:xfrm>
          <a:prstGeom prst="rect">
            <a:avLst/>
          </a:prstGeom>
        </p:spPr>
      </p:pic>
      <p:pic>
        <p:nvPicPr>
          <p:cNvPr id="10" name="Picture 9">
            <a:extLst>
              <a:ext uri="{FF2B5EF4-FFF2-40B4-BE49-F238E27FC236}">
                <a16:creationId xmlns:a16="http://schemas.microsoft.com/office/drawing/2014/main" id="{8E988754-1A96-C513-DD33-3B16A4E319DB}"/>
              </a:ext>
            </a:extLst>
          </p:cNvPr>
          <p:cNvPicPr>
            <a:picLocks noChangeAspect="1"/>
          </p:cNvPicPr>
          <p:nvPr/>
        </p:nvPicPr>
        <p:blipFill>
          <a:blip r:embed="rId6"/>
          <a:stretch>
            <a:fillRect/>
          </a:stretch>
        </p:blipFill>
        <p:spPr>
          <a:xfrm>
            <a:off x="6914179" y="1922091"/>
            <a:ext cx="1608694" cy="1608694"/>
          </a:xfrm>
          <a:prstGeom prst="rect">
            <a:avLst/>
          </a:prstGeom>
        </p:spPr>
      </p:pic>
      <p:sp>
        <p:nvSpPr>
          <p:cNvPr id="13" name="Google Shape;231;p23">
            <a:extLst>
              <a:ext uri="{FF2B5EF4-FFF2-40B4-BE49-F238E27FC236}">
                <a16:creationId xmlns:a16="http://schemas.microsoft.com/office/drawing/2014/main" id="{1BEDD63F-91F2-992D-5B77-F74AF2F74149}"/>
              </a:ext>
            </a:extLst>
          </p:cNvPr>
          <p:cNvSpPr txBox="1">
            <a:spLocks/>
          </p:cNvSpPr>
          <p:nvPr/>
        </p:nvSpPr>
        <p:spPr>
          <a:xfrm>
            <a:off x="895230" y="3868996"/>
            <a:ext cx="973538" cy="196200"/>
          </a:xfrm>
          <a:prstGeom prst="rect">
            <a:avLst/>
          </a:prstGeom>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r>
              <a:rPr lang="vi-VN" b="1" dirty="0">
                <a:solidFill>
                  <a:schemeClr val="bg1"/>
                </a:solidFill>
              </a:rPr>
              <a:t>Tên miền</a:t>
            </a:r>
          </a:p>
        </p:txBody>
      </p:sp>
      <p:sp>
        <p:nvSpPr>
          <p:cNvPr id="18" name="Plus Sign 17">
            <a:extLst>
              <a:ext uri="{FF2B5EF4-FFF2-40B4-BE49-F238E27FC236}">
                <a16:creationId xmlns:a16="http://schemas.microsoft.com/office/drawing/2014/main" id="{223DDD3E-C4A4-E5E3-8B0C-B1A9B855F24C}"/>
              </a:ext>
            </a:extLst>
          </p:cNvPr>
          <p:cNvSpPr/>
          <p:nvPr/>
        </p:nvSpPr>
        <p:spPr>
          <a:xfrm>
            <a:off x="2581249" y="2363687"/>
            <a:ext cx="914400" cy="914400"/>
          </a:xfrm>
          <a:prstGeom prst="mathPlu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Plus Sign 19">
            <a:extLst>
              <a:ext uri="{FF2B5EF4-FFF2-40B4-BE49-F238E27FC236}">
                <a16:creationId xmlns:a16="http://schemas.microsoft.com/office/drawing/2014/main" id="{0B93D9B5-13FD-129B-0818-F5803ADAED0F}"/>
              </a:ext>
            </a:extLst>
          </p:cNvPr>
          <p:cNvSpPr/>
          <p:nvPr/>
        </p:nvSpPr>
        <p:spPr>
          <a:xfrm>
            <a:off x="5756064" y="2363687"/>
            <a:ext cx="914400" cy="914400"/>
          </a:xfrm>
          <a:prstGeom prst="mathPlus">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Google Shape;231;p23">
            <a:extLst>
              <a:ext uri="{FF2B5EF4-FFF2-40B4-BE49-F238E27FC236}">
                <a16:creationId xmlns:a16="http://schemas.microsoft.com/office/drawing/2014/main" id="{7BE66A4F-66D8-FE0C-A5A8-038750372C9B}"/>
              </a:ext>
            </a:extLst>
          </p:cNvPr>
          <p:cNvSpPr txBox="1">
            <a:spLocks/>
          </p:cNvSpPr>
          <p:nvPr/>
        </p:nvSpPr>
        <p:spPr>
          <a:xfrm>
            <a:off x="4194980" y="3868996"/>
            <a:ext cx="973538" cy="196200"/>
          </a:xfrm>
          <a:prstGeom prst="rect">
            <a:avLst/>
          </a:prstGeom>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r>
              <a:rPr lang="en-US" b="1" dirty="0">
                <a:solidFill>
                  <a:schemeClr val="bg1"/>
                </a:solidFill>
              </a:rPr>
              <a:t>Website</a:t>
            </a:r>
            <a:endParaRPr lang="vi-VN" b="1" dirty="0">
              <a:solidFill>
                <a:schemeClr val="bg1"/>
              </a:solidFill>
            </a:endParaRPr>
          </a:p>
        </p:txBody>
      </p:sp>
      <p:sp>
        <p:nvSpPr>
          <p:cNvPr id="22" name="Google Shape;231;p23">
            <a:extLst>
              <a:ext uri="{FF2B5EF4-FFF2-40B4-BE49-F238E27FC236}">
                <a16:creationId xmlns:a16="http://schemas.microsoft.com/office/drawing/2014/main" id="{2589EA66-A8CD-4779-351B-0A78571C7E0F}"/>
              </a:ext>
            </a:extLst>
          </p:cNvPr>
          <p:cNvSpPr txBox="1">
            <a:spLocks/>
          </p:cNvSpPr>
          <p:nvPr/>
        </p:nvSpPr>
        <p:spPr>
          <a:xfrm>
            <a:off x="7133008" y="3824072"/>
            <a:ext cx="973538" cy="196200"/>
          </a:xfrm>
          <a:prstGeom prst="rect">
            <a:avLst/>
          </a:prstGeom>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r>
              <a:rPr lang="en-US" b="1" dirty="0">
                <a:solidFill>
                  <a:schemeClr val="bg1"/>
                </a:solidFill>
              </a:rPr>
              <a:t>Email</a:t>
            </a:r>
            <a:endParaRPr lang="vi-VN" b="1" dirty="0">
              <a:solidFill>
                <a:schemeClr val="bg1"/>
              </a:solidFill>
            </a:endParaRPr>
          </a:p>
        </p:txBody>
      </p:sp>
    </p:spTree>
    <p:extLst>
      <p:ext uri="{BB962C8B-B14F-4D97-AF65-F5344CB8AC3E}">
        <p14:creationId xmlns:p14="http://schemas.microsoft.com/office/powerpoint/2010/main" val="39061024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grpSp>
        <p:nvGrpSpPr>
          <p:cNvPr id="256" name="Google Shape;256;p41"/>
          <p:cNvGrpSpPr/>
          <p:nvPr/>
        </p:nvGrpSpPr>
        <p:grpSpPr>
          <a:xfrm>
            <a:off x="933440" y="3070514"/>
            <a:ext cx="3422190" cy="1493948"/>
            <a:chOff x="733913" y="1271159"/>
            <a:chExt cx="3663231" cy="1493948"/>
          </a:xfrm>
        </p:grpSpPr>
        <p:sp>
          <p:nvSpPr>
            <p:cNvPr id="257" name="Google Shape;257;p41"/>
            <p:cNvSpPr/>
            <p:nvPr/>
          </p:nvSpPr>
          <p:spPr>
            <a:xfrm>
              <a:off x="733913" y="1271159"/>
              <a:ext cx="3663231" cy="1486999"/>
            </a:xfrm>
            <a:custGeom>
              <a:avLst/>
              <a:gdLst/>
              <a:ahLst/>
              <a:cxnLst/>
              <a:rect l="l" t="t" r="r" b="b"/>
              <a:pathLst>
                <a:path w="74562" h="17119" extrusionOk="0">
                  <a:moveTo>
                    <a:pt x="0" y="0"/>
                  </a:moveTo>
                  <a:lnTo>
                    <a:pt x="74561" y="0"/>
                  </a:lnTo>
                  <a:lnTo>
                    <a:pt x="74561" y="17118"/>
                  </a:lnTo>
                  <a:lnTo>
                    <a:pt x="0" y="17118"/>
                  </a:lnTo>
                  <a:close/>
                </a:path>
              </a:pathLst>
            </a:custGeom>
            <a:gradFill>
              <a:gsLst>
                <a:gs pos="0">
                  <a:srgbClr val="0A3250">
                    <a:alpha val="7870"/>
                  </a:srgbClr>
                </a:gs>
                <a:gs pos="100000">
                  <a:srgbClr val="010101">
                    <a:alpha val="7870"/>
                  </a:srgbClr>
                </a:gs>
              </a:gsLst>
              <a:lin ang="5400700" scaled="0"/>
            </a:gradFill>
            <a:ln w="28575" cap="flat" cmpd="sng">
              <a:solidFill>
                <a:schemeClr val="lt1"/>
              </a:solidFill>
              <a:prstDash val="solid"/>
              <a:round/>
              <a:headEnd type="none" w="sm" len="sm"/>
              <a:tailEnd type="none" w="sm" len="sm"/>
            </a:ln>
            <a:effectLst>
              <a:outerShdw blurRad="114300" dist="19050" algn="bl" rotWithShape="0">
                <a:schemeClr val="lt2"/>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258;p41"/>
            <p:cNvSpPr/>
            <p:nvPr/>
          </p:nvSpPr>
          <p:spPr>
            <a:xfrm>
              <a:off x="733913" y="1271159"/>
              <a:ext cx="710272" cy="1476489"/>
            </a:xfrm>
            <a:custGeom>
              <a:avLst/>
              <a:gdLst/>
              <a:ahLst/>
              <a:cxnLst/>
              <a:rect l="l" t="t" r="r" b="b"/>
              <a:pathLst>
                <a:path w="14457" h="16998" extrusionOk="0">
                  <a:moveTo>
                    <a:pt x="0" y="0"/>
                  </a:moveTo>
                  <a:lnTo>
                    <a:pt x="0" y="16997"/>
                  </a:lnTo>
                  <a:lnTo>
                    <a:pt x="14457" y="0"/>
                  </a:lnTo>
                  <a:close/>
                </a:path>
              </a:pathLst>
            </a:custGeom>
            <a:gradFill>
              <a:gsLst>
                <a:gs pos="0">
                  <a:srgbClr val="00FFFF">
                    <a:alpha val="14901"/>
                    <a:alpha val="7870"/>
                  </a:srgbClr>
                </a:gs>
                <a:gs pos="100000">
                  <a:srgbClr val="FFFFFF">
                    <a:alpha val="0"/>
                    <a:alpha val="7870"/>
                  </a:srgbClr>
                </a:gs>
              </a:gsLst>
              <a:lin ang="1619866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41"/>
            <p:cNvSpPr/>
            <p:nvPr/>
          </p:nvSpPr>
          <p:spPr>
            <a:xfrm>
              <a:off x="3217222" y="1271159"/>
              <a:ext cx="1179857" cy="1493948"/>
            </a:xfrm>
            <a:custGeom>
              <a:avLst/>
              <a:gdLst/>
              <a:ahLst/>
              <a:cxnLst/>
              <a:rect l="l" t="t" r="r" b="b"/>
              <a:pathLst>
                <a:path w="24015" h="17199" extrusionOk="0">
                  <a:moveTo>
                    <a:pt x="13893" y="0"/>
                  </a:moveTo>
                  <a:lnTo>
                    <a:pt x="1" y="17199"/>
                  </a:lnTo>
                  <a:lnTo>
                    <a:pt x="23974" y="17199"/>
                  </a:lnTo>
                  <a:lnTo>
                    <a:pt x="24014" y="0"/>
                  </a:lnTo>
                  <a:close/>
                </a:path>
              </a:pathLst>
            </a:custGeom>
            <a:gradFill>
              <a:gsLst>
                <a:gs pos="0">
                  <a:srgbClr val="00FFFF">
                    <a:alpha val="14901"/>
                    <a:alpha val="7870"/>
                  </a:srgbClr>
                </a:gs>
                <a:gs pos="100000">
                  <a:srgbClr val="FFFFFF">
                    <a:alpha val="0"/>
                    <a:alpha val="7870"/>
                  </a:srgbClr>
                </a:gs>
              </a:gsLst>
              <a:lin ang="1619866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0" name="Google Shape;260;p41"/>
          <p:cNvGrpSpPr/>
          <p:nvPr/>
        </p:nvGrpSpPr>
        <p:grpSpPr>
          <a:xfrm>
            <a:off x="4814466" y="1307045"/>
            <a:ext cx="3422190" cy="1493948"/>
            <a:chOff x="733913" y="1271159"/>
            <a:chExt cx="3663231" cy="1493948"/>
          </a:xfrm>
        </p:grpSpPr>
        <p:sp>
          <p:nvSpPr>
            <p:cNvPr id="261" name="Google Shape;261;p41"/>
            <p:cNvSpPr/>
            <p:nvPr/>
          </p:nvSpPr>
          <p:spPr>
            <a:xfrm>
              <a:off x="733913" y="1271159"/>
              <a:ext cx="3663231" cy="1486999"/>
            </a:xfrm>
            <a:custGeom>
              <a:avLst/>
              <a:gdLst/>
              <a:ahLst/>
              <a:cxnLst/>
              <a:rect l="l" t="t" r="r" b="b"/>
              <a:pathLst>
                <a:path w="74562" h="17119" extrusionOk="0">
                  <a:moveTo>
                    <a:pt x="0" y="0"/>
                  </a:moveTo>
                  <a:lnTo>
                    <a:pt x="74561" y="0"/>
                  </a:lnTo>
                  <a:lnTo>
                    <a:pt x="74561" y="17118"/>
                  </a:lnTo>
                  <a:lnTo>
                    <a:pt x="0" y="17118"/>
                  </a:lnTo>
                  <a:close/>
                </a:path>
              </a:pathLst>
            </a:custGeom>
            <a:gradFill>
              <a:gsLst>
                <a:gs pos="0">
                  <a:srgbClr val="0A3250">
                    <a:alpha val="7870"/>
                  </a:srgbClr>
                </a:gs>
                <a:gs pos="100000">
                  <a:srgbClr val="010101">
                    <a:alpha val="7870"/>
                  </a:srgbClr>
                </a:gs>
              </a:gsLst>
              <a:lin ang="5400700" scaled="0"/>
            </a:gradFill>
            <a:ln w="28575" cap="flat" cmpd="sng">
              <a:solidFill>
                <a:schemeClr val="lt1"/>
              </a:solidFill>
              <a:prstDash val="solid"/>
              <a:round/>
              <a:headEnd type="none" w="sm" len="sm"/>
              <a:tailEnd type="none" w="sm" len="sm"/>
            </a:ln>
            <a:effectLst>
              <a:outerShdw blurRad="114300" dist="19050" algn="bl" rotWithShape="0">
                <a:schemeClr val="lt2"/>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41"/>
            <p:cNvSpPr/>
            <p:nvPr/>
          </p:nvSpPr>
          <p:spPr>
            <a:xfrm>
              <a:off x="733913" y="1271159"/>
              <a:ext cx="710272" cy="1476489"/>
            </a:xfrm>
            <a:custGeom>
              <a:avLst/>
              <a:gdLst/>
              <a:ahLst/>
              <a:cxnLst/>
              <a:rect l="l" t="t" r="r" b="b"/>
              <a:pathLst>
                <a:path w="14457" h="16998" extrusionOk="0">
                  <a:moveTo>
                    <a:pt x="0" y="0"/>
                  </a:moveTo>
                  <a:lnTo>
                    <a:pt x="0" y="16997"/>
                  </a:lnTo>
                  <a:lnTo>
                    <a:pt x="14457" y="0"/>
                  </a:lnTo>
                  <a:close/>
                </a:path>
              </a:pathLst>
            </a:custGeom>
            <a:gradFill>
              <a:gsLst>
                <a:gs pos="0">
                  <a:srgbClr val="00FFFF">
                    <a:alpha val="14901"/>
                    <a:alpha val="7870"/>
                  </a:srgbClr>
                </a:gs>
                <a:gs pos="100000">
                  <a:srgbClr val="FFFFFF">
                    <a:alpha val="0"/>
                    <a:alpha val="7870"/>
                  </a:srgbClr>
                </a:gs>
              </a:gsLst>
              <a:lin ang="1619866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41"/>
            <p:cNvSpPr/>
            <p:nvPr/>
          </p:nvSpPr>
          <p:spPr>
            <a:xfrm>
              <a:off x="3217222" y="1271159"/>
              <a:ext cx="1179857" cy="1493948"/>
            </a:xfrm>
            <a:custGeom>
              <a:avLst/>
              <a:gdLst/>
              <a:ahLst/>
              <a:cxnLst/>
              <a:rect l="l" t="t" r="r" b="b"/>
              <a:pathLst>
                <a:path w="24015" h="17199" extrusionOk="0">
                  <a:moveTo>
                    <a:pt x="13893" y="0"/>
                  </a:moveTo>
                  <a:lnTo>
                    <a:pt x="1" y="17199"/>
                  </a:lnTo>
                  <a:lnTo>
                    <a:pt x="23974" y="17199"/>
                  </a:lnTo>
                  <a:lnTo>
                    <a:pt x="24014" y="0"/>
                  </a:lnTo>
                  <a:close/>
                </a:path>
              </a:pathLst>
            </a:custGeom>
            <a:gradFill>
              <a:gsLst>
                <a:gs pos="0">
                  <a:srgbClr val="00FFFF">
                    <a:alpha val="14901"/>
                    <a:alpha val="7870"/>
                  </a:srgbClr>
                </a:gs>
                <a:gs pos="100000">
                  <a:srgbClr val="FFFFFF">
                    <a:alpha val="0"/>
                    <a:alpha val="7870"/>
                  </a:srgbClr>
                </a:gs>
              </a:gsLst>
              <a:lin ang="1619866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8" name="Google Shape;268;p41"/>
          <p:cNvGrpSpPr/>
          <p:nvPr/>
        </p:nvGrpSpPr>
        <p:grpSpPr>
          <a:xfrm>
            <a:off x="933440" y="1297144"/>
            <a:ext cx="3422190" cy="1493948"/>
            <a:chOff x="733913" y="1271159"/>
            <a:chExt cx="3663231" cy="1493948"/>
          </a:xfrm>
        </p:grpSpPr>
        <p:sp>
          <p:nvSpPr>
            <p:cNvPr id="269" name="Google Shape;269;p41"/>
            <p:cNvSpPr/>
            <p:nvPr/>
          </p:nvSpPr>
          <p:spPr>
            <a:xfrm>
              <a:off x="733913" y="1271159"/>
              <a:ext cx="3663231" cy="1486999"/>
            </a:xfrm>
            <a:custGeom>
              <a:avLst/>
              <a:gdLst/>
              <a:ahLst/>
              <a:cxnLst/>
              <a:rect l="l" t="t" r="r" b="b"/>
              <a:pathLst>
                <a:path w="74562" h="17119" extrusionOk="0">
                  <a:moveTo>
                    <a:pt x="0" y="0"/>
                  </a:moveTo>
                  <a:lnTo>
                    <a:pt x="74561" y="0"/>
                  </a:lnTo>
                  <a:lnTo>
                    <a:pt x="74561" y="17118"/>
                  </a:lnTo>
                  <a:lnTo>
                    <a:pt x="0" y="17118"/>
                  </a:lnTo>
                  <a:close/>
                </a:path>
              </a:pathLst>
            </a:custGeom>
            <a:gradFill>
              <a:gsLst>
                <a:gs pos="0">
                  <a:srgbClr val="0A3250">
                    <a:alpha val="7870"/>
                  </a:srgbClr>
                </a:gs>
                <a:gs pos="100000">
                  <a:srgbClr val="010101">
                    <a:alpha val="7870"/>
                  </a:srgbClr>
                </a:gs>
              </a:gsLst>
              <a:lin ang="5400700" scaled="0"/>
            </a:gradFill>
            <a:ln w="28575" cap="flat" cmpd="sng">
              <a:solidFill>
                <a:schemeClr val="lt1"/>
              </a:solidFill>
              <a:prstDash val="solid"/>
              <a:round/>
              <a:headEnd type="none" w="sm" len="sm"/>
              <a:tailEnd type="none" w="sm" len="sm"/>
            </a:ln>
            <a:effectLst>
              <a:outerShdw blurRad="114300" dist="19050" algn="bl" rotWithShape="0">
                <a:schemeClr val="lt2"/>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270;p41"/>
            <p:cNvSpPr/>
            <p:nvPr/>
          </p:nvSpPr>
          <p:spPr>
            <a:xfrm>
              <a:off x="733913" y="1271159"/>
              <a:ext cx="710272" cy="1476489"/>
            </a:xfrm>
            <a:custGeom>
              <a:avLst/>
              <a:gdLst/>
              <a:ahLst/>
              <a:cxnLst/>
              <a:rect l="l" t="t" r="r" b="b"/>
              <a:pathLst>
                <a:path w="14457" h="16998" extrusionOk="0">
                  <a:moveTo>
                    <a:pt x="0" y="0"/>
                  </a:moveTo>
                  <a:lnTo>
                    <a:pt x="0" y="16997"/>
                  </a:lnTo>
                  <a:lnTo>
                    <a:pt x="14457" y="0"/>
                  </a:lnTo>
                  <a:close/>
                </a:path>
              </a:pathLst>
            </a:custGeom>
            <a:gradFill>
              <a:gsLst>
                <a:gs pos="0">
                  <a:srgbClr val="00FFFF">
                    <a:alpha val="14901"/>
                    <a:alpha val="7870"/>
                  </a:srgbClr>
                </a:gs>
                <a:gs pos="100000">
                  <a:srgbClr val="FFFFFF">
                    <a:alpha val="0"/>
                    <a:alpha val="7870"/>
                  </a:srgbClr>
                </a:gs>
              </a:gsLst>
              <a:lin ang="1619866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41"/>
            <p:cNvSpPr/>
            <p:nvPr/>
          </p:nvSpPr>
          <p:spPr>
            <a:xfrm>
              <a:off x="3217222" y="1271159"/>
              <a:ext cx="1179857" cy="1493948"/>
            </a:xfrm>
            <a:custGeom>
              <a:avLst/>
              <a:gdLst/>
              <a:ahLst/>
              <a:cxnLst/>
              <a:rect l="l" t="t" r="r" b="b"/>
              <a:pathLst>
                <a:path w="24015" h="17199" extrusionOk="0">
                  <a:moveTo>
                    <a:pt x="13893" y="0"/>
                  </a:moveTo>
                  <a:lnTo>
                    <a:pt x="1" y="17199"/>
                  </a:lnTo>
                  <a:lnTo>
                    <a:pt x="23974" y="17199"/>
                  </a:lnTo>
                  <a:lnTo>
                    <a:pt x="24014" y="0"/>
                  </a:lnTo>
                  <a:close/>
                </a:path>
              </a:pathLst>
            </a:custGeom>
            <a:gradFill>
              <a:gsLst>
                <a:gs pos="0">
                  <a:srgbClr val="00FFFF">
                    <a:alpha val="14901"/>
                    <a:alpha val="7870"/>
                  </a:srgbClr>
                </a:gs>
                <a:gs pos="100000">
                  <a:srgbClr val="FFFFFF">
                    <a:alpha val="0"/>
                    <a:alpha val="7870"/>
                  </a:srgbClr>
                </a:gs>
              </a:gsLst>
              <a:lin ang="1619866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72" name="Google Shape;272;p41"/>
          <p:cNvSpPr txBox="1">
            <a:spLocks noGrp="1"/>
          </p:cNvSpPr>
          <p:nvPr>
            <p:ph type="title"/>
          </p:nvPr>
        </p:nvSpPr>
        <p:spPr>
          <a:xfrm>
            <a:off x="1159618" y="2235370"/>
            <a:ext cx="2854729" cy="420026"/>
          </a:xfrm>
          <a:prstGeom prst="rect">
            <a:avLst/>
          </a:prstGeom>
        </p:spPr>
        <p:txBody>
          <a:bodyPr spcFirstLastPara="1" wrap="square" lIns="91425" tIns="91425" rIns="91425" bIns="91425" anchor="ctr" anchorCtr="0">
            <a:noAutofit/>
          </a:bodyPr>
          <a:lstStyle/>
          <a:p>
            <a:pPr algn="ctr"/>
            <a:r>
              <a:rPr lang="en-US" dirty="0"/>
              <a:t>Quy </a:t>
            </a:r>
            <a:r>
              <a:rPr lang="en-US" dirty="0" err="1"/>
              <a:t>trình</a:t>
            </a:r>
            <a:r>
              <a:rPr lang="en-US" dirty="0"/>
              <a:t> </a:t>
            </a:r>
            <a:r>
              <a:rPr lang="en-US" dirty="0" err="1"/>
              <a:t>triển</a:t>
            </a:r>
            <a:r>
              <a:rPr lang="en-US" dirty="0"/>
              <a:t> </a:t>
            </a:r>
            <a:r>
              <a:rPr lang="en-US" dirty="0" err="1"/>
              <a:t>khai</a:t>
            </a:r>
            <a:br>
              <a:rPr lang="en-US" sz="1800" dirty="0"/>
            </a:br>
            <a:endParaRPr lang="en-US" sz="1800" dirty="0"/>
          </a:p>
        </p:txBody>
      </p:sp>
      <p:sp>
        <p:nvSpPr>
          <p:cNvPr id="274" name="Google Shape;274;p41"/>
          <p:cNvSpPr txBox="1">
            <a:spLocks noGrp="1"/>
          </p:cNvSpPr>
          <p:nvPr>
            <p:ph type="title" idx="2"/>
          </p:nvPr>
        </p:nvSpPr>
        <p:spPr>
          <a:xfrm>
            <a:off x="4985816" y="2042954"/>
            <a:ext cx="3470525" cy="527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vi-VN" dirty="0">
                <a:effectLst/>
                <a:latin typeface="Roboto Black" panose="02000000000000000000" pitchFamily="2" charset="0"/>
                <a:ea typeface="Roboto Black" panose="02000000000000000000" pitchFamily="2" charset="0"/>
                <a:cs typeface="Roboto Black" panose="02000000000000000000" pitchFamily="2" charset="0"/>
              </a:rPr>
              <a:t>Hướng dẫn</a:t>
            </a:r>
            <a:r>
              <a:rPr lang="en-US" dirty="0">
                <a:effectLst/>
                <a:latin typeface="Roboto Black" panose="02000000000000000000" pitchFamily="2" charset="0"/>
                <a:ea typeface="Roboto Black" panose="02000000000000000000" pitchFamily="2" charset="0"/>
                <a:cs typeface="Roboto Black" panose="02000000000000000000" pitchFamily="2" charset="0"/>
              </a:rPr>
              <a:t> </a:t>
            </a:r>
            <a:br>
              <a:rPr lang="en-US" dirty="0">
                <a:effectLst/>
                <a:latin typeface="Roboto Black" panose="02000000000000000000" pitchFamily="2" charset="0"/>
                <a:ea typeface="Roboto Black" panose="02000000000000000000" pitchFamily="2" charset="0"/>
                <a:cs typeface="Roboto Black" panose="02000000000000000000" pitchFamily="2" charset="0"/>
              </a:rPr>
            </a:br>
            <a:r>
              <a:rPr lang="en-US" dirty="0" err="1">
                <a:effectLst/>
                <a:latin typeface="Roboto Black" panose="02000000000000000000" pitchFamily="2" charset="0"/>
                <a:ea typeface="Roboto Black" panose="02000000000000000000" pitchFamily="2" charset="0"/>
                <a:cs typeface="Roboto Black" panose="02000000000000000000" pitchFamily="2" charset="0"/>
              </a:rPr>
              <a:t>kích</a:t>
            </a:r>
            <a:r>
              <a:rPr lang="en-US" dirty="0">
                <a:effectLst/>
                <a:latin typeface="Roboto Black" panose="02000000000000000000" pitchFamily="2" charset="0"/>
                <a:ea typeface="Roboto Black" panose="02000000000000000000" pitchFamily="2" charset="0"/>
                <a:cs typeface="Roboto Black" panose="02000000000000000000" pitchFamily="2" charset="0"/>
              </a:rPr>
              <a:t> </a:t>
            </a:r>
            <a:r>
              <a:rPr lang="en-US" dirty="0" err="1">
                <a:effectLst/>
                <a:latin typeface="Roboto Black" panose="02000000000000000000" pitchFamily="2" charset="0"/>
                <a:ea typeface="Roboto Black" panose="02000000000000000000" pitchFamily="2" charset="0"/>
                <a:cs typeface="Roboto Black" panose="02000000000000000000" pitchFamily="2" charset="0"/>
              </a:rPr>
              <a:t>hoạt</a:t>
            </a:r>
            <a:r>
              <a:rPr lang="en-US" dirty="0">
                <a:effectLst/>
                <a:latin typeface="Roboto Black" panose="02000000000000000000" pitchFamily="2" charset="0"/>
                <a:ea typeface="Roboto Black" panose="02000000000000000000" pitchFamily="2" charset="0"/>
                <a:cs typeface="Roboto Black" panose="02000000000000000000" pitchFamily="2" charset="0"/>
              </a:rPr>
              <a:t> website</a:t>
            </a:r>
            <a:endParaRPr dirty="0">
              <a:latin typeface="Roboto Black" panose="02000000000000000000" pitchFamily="2" charset="0"/>
              <a:ea typeface="Roboto Black" panose="02000000000000000000" pitchFamily="2" charset="0"/>
              <a:cs typeface="Roboto Black" panose="02000000000000000000" pitchFamily="2" charset="0"/>
            </a:endParaRPr>
          </a:p>
        </p:txBody>
      </p:sp>
      <p:sp>
        <p:nvSpPr>
          <p:cNvPr id="276" name="Google Shape;276;p41"/>
          <p:cNvSpPr txBox="1">
            <a:spLocks noGrp="1"/>
          </p:cNvSpPr>
          <p:nvPr>
            <p:ph type="title" idx="4"/>
          </p:nvPr>
        </p:nvSpPr>
        <p:spPr>
          <a:xfrm>
            <a:off x="943988" y="3999241"/>
            <a:ext cx="3926941" cy="527700"/>
          </a:xfrm>
          <a:prstGeom prst="rect">
            <a:avLst/>
          </a:prstGeom>
        </p:spPr>
        <p:txBody>
          <a:bodyPr spcFirstLastPara="1" wrap="square" lIns="91425" tIns="91425" rIns="91425" bIns="91425" anchor="ctr" anchorCtr="0">
            <a:noAutofit/>
          </a:bodyPr>
          <a:lstStyle/>
          <a:p>
            <a:pPr algn="ctr"/>
            <a:r>
              <a:rPr lang="vi-VN" dirty="0">
                <a:effectLst/>
                <a:latin typeface="Roboto Black" panose="02000000000000000000" pitchFamily="2" charset="0"/>
                <a:ea typeface="Roboto Black" panose="02000000000000000000" pitchFamily="2" charset="0"/>
                <a:cs typeface="Roboto Black" panose="02000000000000000000" pitchFamily="2" charset="0"/>
              </a:rPr>
              <a:t>Hướng dẫn</a:t>
            </a:r>
            <a:r>
              <a:rPr lang="en-US" dirty="0">
                <a:latin typeface="Roboto Black" panose="02000000000000000000" pitchFamily="2" charset="0"/>
                <a:ea typeface="Roboto Black" panose="02000000000000000000" pitchFamily="2" charset="0"/>
                <a:cs typeface="Roboto Black" panose="02000000000000000000" pitchFamily="2" charset="0"/>
              </a:rPr>
              <a:t> </a:t>
            </a:r>
            <a:r>
              <a:rPr lang="en-US" dirty="0" err="1">
                <a:latin typeface="Roboto Black" panose="02000000000000000000" pitchFamily="2" charset="0"/>
                <a:ea typeface="Roboto Black" panose="02000000000000000000" pitchFamily="2" charset="0"/>
                <a:cs typeface="Roboto Black" panose="02000000000000000000" pitchFamily="2" charset="0"/>
              </a:rPr>
              <a:t>quản</a:t>
            </a:r>
            <a:r>
              <a:rPr lang="en-US" dirty="0">
                <a:latin typeface="Roboto Black" panose="02000000000000000000" pitchFamily="2" charset="0"/>
                <a:ea typeface="Roboto Black" panose="02000000000000000000" pitchFamily="2" charset="0"/>
                <a:cs typeface="Roboto Black" panose="02000000000000000000" pitchFamily="2" charset="0"/>
              </a:rPr>
              <a:t> </a:t>
            </a:r>
            <a:r>
              <a:rPr lang="en-US" dirty="0" err="1">
                <a:latin typeface="Roboto Black" panose="02000000000000000000" pitchFamily="2" charset="0"/>
                <a:ea typeface="Roboto Black" panose="02000000000000000000" pitchFamily="2" charset="0"/>
                <a:cs typeface="Roboto Black" panose="02000000000000000000" pitchFamily="2" charset="0"/>
              </a:rPr>
              <a:t>trị</a:t>
            </a:r>
            <a:r>
              <a:rPr lang="en-US" dirty="0">
                <a:latin typeface="Roboto Black" panose="02000000000000000000" pitchFamily="2" charset="0"/>
                <a:ea typeface="Roboto Black" panose="02000000000000000000" pitchFamily="2" charset="0"/>
                <a:cs typeface="Roboto Black" panose="02000000000000000000" pitchFamily="2" charset="0"/>
              </a:rPr>
              <a:t> </a:t>
            </a:r>
            <a:br>
              <a:rPr lang="en-US" dirty="0">
                <a:latin typeface="Roboto Black" panose="02000000000000000000" pitchFamily="2" charset="0"/>
                <a:ea typeface="Roboto Black" panose="02000000000000000000" pitchFamily="2" charset="0"/>
                <a:cs typeface="Roboto Black" panose="02000000000000000000" pitchFamily="2" charset="0"/>
              </a:rPr>
            </a:br>
            <a:r>
              <a:rPr lang="en-US" dirty="0">
                <a:latin typeface="Roboto Black" panose="02000000000000000000" pitchFamily="2" charset="0"/>
                <a:ea typeface="Roboto Black" panose="02000000000000000000" pitchFamily="2" charset="0"/>
                <a:cs typeface="Roboto Black" panose="02000000000000000000" pitchFamily="2" charset="0"/>
              </a:rPr>
              <a:t>website</a:t>
            </a:r>
            <a:br>
              <a:rPr lang="en-US" sz="1800" dirty="0">
                <a:effectLst/>
                <a:latin typeface="Calibri" panose="020F0502020204030204" pitchFamily="34" charset="0"/>
                <a:ea typeface="Times New Roman" panose="02020603050405020304" pitchFamily="18" charset="0"/>
                <a:cs typeface="Times New Roman" panose="02020603050405020304" pitchFamily="18" charset="0"/>
              </a:rPr>
            </a:br>
            <a:endParaRPr dirty="0"/>
          </a:p>
        </p:txBody>
      </p:sp>
      <p:sp>
        <p:nvSpPr>
          <p:cNvPr id="278" name="Google Shape;278;p41"/>
          <p:cNvSpPr txBox="1">
            <a:spLocks noGrp="1"/>
          </p:cNvSpPr>
          <p:nvPr>
            <p:ph type="title" idx="6"/>
          </p:nvPr>
        </p:nvSpPr>
        <p:spPr>
          <a:xfrm>
            <a:off x="5015703" y="3899314"/>
            <a:ext cx="3040736" cy="527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dirty="0"/>
              <a:t>Group </a:t>
            </a:r>
            <a:r>
              <a:rPr lang="en-US" dirty="0" err="1"/>
              <a:t>zalo</a:t>
            </a:r>
            <a:r>
              <a:rPr lang="en-US" dirty="0"/>
              <a:t> </a:t>
            </a:r>
            <a:r>
              <a:rPr lang="en-US" dirty="0" err="1"/>
              <a:t>hỗ</a:t>
            </a:r>
            <a:r>
              <a:rPr lang="en-US" dirty="0"/>
              <a:t> </a:t>
            </a:r>
            <a:r>
              <a:rPr lang="en-US" dirty="0" err="1"/>
              <a:t>trợ</a:t>
            </a:r>
            <a:endParaRPr dirty="0"/>
          </a:p>
        </p:txBody>
      </p:sp>
      <p:sp>
        <p:nvSpPr>
          <p:cNvPr id="280" name="Google Shape;280;p41"/>
          <p:cNvSpPr txBox="1">
            <a:spLocks noGrp="1"/>
          </p:cNvSpPr>
          <p:nvPr>
            <p:ph type="title" idx="8"/>
          </p:nvPr>
        </p:nvSpPr>
        <p:spPr>
          <a:xfrm>
            <a:off x="720000" y="445025"/>
            <a:ext cx="77040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vi-VN" dirty="0"/>
              <a:t>NỘI DUNG</a:t>
            </a:r>
            <a:endParaRPr dirty="0"/>
          </a:p>
        </p:txBody>
      </p:sp>
      <p:sp>
        <p:nvSpPr>
          <p:cNvPr id="281" name="Google Shape;281;p41"/>
          <p:cNvSpPr/>
          <p:nvPr/>
        </p:nvSpPr>
        <p:spPr>
          <a:xfrm>
            <a:off x="1976527" y="3743000"/>
            <a:ext cx="2163000" cy="19800"/>
          </a:xfrm>
          <a:prstGeom prst="rect">
            <a:avLst/>
          </a:prstGeom>
          <a:gradFill>
            <a:gsLst>
              <a:gs pos="0">
                <a:srgbClr val="FFFFFF">
                  <a:alpha val="0"/>
                </a:srgbClr>
              </a:gs>
              <a:gs pos="11000">
                <a:srgbClr val="FFFFFF">
                  <a:alpha val="0"/>
                </a:srgbClr>
              </a:gs>
              <a:gs pos="48000">
                <a:srgbClr val="8CFFFF"/>
              </a:gs>
              <a:gs pos="92000">
                <a:srgbClr val="FFFFFF">
                  <a:alpha val="0"/>
                </a:srgbClr>
              </a:gs>
              <a:gs pos="100000">
                <a:srgbClr val="FFFFFF">
                  <a:alpha val="0"/>
                </a:srgbClr>
              </a:gs>
            </a:gsLst>
            <a:lin ang="10800025"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82;p41"/>
          <p:cNvSpPr/>
          <p:nvPr/>
        </p:nvSpPr>
        <p:spPr>
          <a:xfrm>
            <a:off x="5863552" y="1956825"/>
            <a:ext cx="2163000" cy="19800"/>
          </a:xfrm>
          <a:prstGeom prst="rect">
            <a:avLst/>
          </a:prstGeom>
          <a:gradFill>
            <a:gsLst>
              <a:gs pos="0">
                <a:srgbClr val="FFFFFF">
                  <a:alpha val="0"/>
                </a:srgbClr>
              </a:gs>
              <a:gs pos="11000">
                <a:srgbClr val="FFFFFF">
                  <a:alpha val="0"/>
                </a:srgbClr>
              </a:gs>
              <a:gs pos="48000">
                <a:srgbClr val="8CFFFF"/>
              </a:gs>
              <a:gs pos="92000">
                <a:srgbClr val="FFFFFF">
                  <a:alpha val="0"/>
                </a:srgbClr>
              </a:gs>
              <a:gs pos="100000">
                <a:srgbClr val="FFFFFF">
                  <a:alpha val="0"/>
                </a:srgbClr>
              </a:gs>
            </a:gsLst>
            <a:lin ang="10800025"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83;p41"/>
          <p:cNvSpPr/>
          <p:nvPr/>
        </p:nvSpPr>
        <p:spPr>
          <a:xfrm>
            <a:off x="5863552" y="3743000"/>
            <a:ext cx="2163000" cy="19800"/>
          </a:xfrm>
          <a:prstGeom prst="rect">
            <a:avLst/>
          </a:prstGeom>
          <a:gradFill>
            <a:gsLst>
              <a:gs pos="0">
                <a:srgbClr val="FFFFFF">
                  <a:alpha val="0"/>
                </a:srgbClr>
              </a:gs>
              <a:gs pos="11000">
                <a:srgbClr val="FFFFFF">
                  <a:alpha val="0"/>
                </a:srgbClr>
              </a:gs>
              <a:gs pos="48000">
                <a:srgbClr val="8CFFFF"/>
              </a:gs>
              <a:gs pos="92000">
                <a:srgbClr val="FFFFFF">
                  <a:alpha val="0"/>
                </a:srgbClr>
              </a:gs>
              <a:gs pos="100000">
                <a:srgbClr val="FFFFFF">
                  <a:alpha val="0"/>
                </a:srgbClr>
              </a:gs>
            </a:gsLst>
            <a:lin ang="10800025"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41"/>
          <p:cNvSpPr/>
          <p:nvPr/>
        </p:nvSpPr>
        <p:spPr>
          <a:xfrm>
            <a:off x="1976527" y="1956825"/>
            <a:ext cx="2163000" cy="19800"/>
          </a:xfrm>
          <a:prstGeom prst="rect">
            <a:avLst/>
          </a:prstGeom>
          <a:gradFill>
            <a:gsLst>
              <a:gs pos="0">
                <a:srgbClr val="FFFFFF">
                  <a:alpha val="0"/>
                </a:srgbClr>
              </a:gs>
              <a:gs pos="11000">
                <a:srgbClr val="FFFFFF">
                  <a:alpha val="0"/>
                </a:srgbClr>
              </a:gs>
              <a:gs pos="48000">
                <a:srgbClr val="8CFFFF"/>
              </a:gs>
              <a:gs pos="92000">
                <a:srgbClr val="FFFFFF">
                  <a:alpha val="0"/>
                </a:srgbClr>
              </a:gs>
              <a:gs pos="100000">
                <a:srgbClr val="FFFFFF">
                  <a:alpha val="0"/>
                </a:srgbClr>
              </a:gs>
            </a:gsLst>
            <a:lin ang="10800025"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85;p41"/>
          <p:cNvSpPr/>
          <p:nvPr/>
        </p:nvSpPr>
        <p:spPr>
          <a:xfrm>
            <a:off x="1352111" y="1017725"/>
            <a:ext cx="6439800" cy="19800"/>
          </a:xfrm>
          <a:prstGeom prst="rect">
            <a:avLst/>
          </a:prstGeom>
          <a:gradFill>
            <a:gsLst>
              <a:gs pos="0">
                <a:srgbClr val="FFFFFF">
                  <a:alpha val="0"/>
                </a:srgbClr>
              </a:gs>
              <a:gs pos="11000">
                <a:srgbClr val="FFFFFF">
                  <a:alpha val="0"/>
                </a:srgbClr>
              </a:gs>
              <a:gs pos="48000">
                <a:srgbClr val="8CFFFF"/>
              </a:gs>
              <a:gs pos="92000">
                <a:srgbClr val="FFFFFF">
                  <a:alpha val="0"/>
                </a:srgbClr>
              </a:gs>
              <a:gs pos="100000">
                <a:srgbClr val="FFFFFF">
                  <a:alpha val="0"/>
                </a:srgbClr>
              </a:gs>
            </a:gsLst>
            <a:lin ang="10800025"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86;p41"/>
          <p:cNvSpPr txBox="1">
            <a:spLocks noGrp="1"/>
          </p:cNvSpPr>
          <p:nvPr>
            <p:ph type="title" idx="9"/>
          </p:nvPr>
        </p:nvSpPr>
        <p:spPr>
          <a:xfrm>
            <a:off x="2645664" y="1438552"/>
            <a:ext cx="844200" cy="527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01</a:t>
            </a:r>
            <a:endParaRPr dirty="0"/>
          </a:p>
        </p:txBody>
      </p:sp>
      <p:sp>
        <p:nvSpPr>
          <p:cNvPr id="287" name="Google Shape;287;p41"/>
          <p:cNvSpPr txBox="1">
            <a:spLocks noGrp="1"/>
          </p:cNvSpPr>
          <p:nvPr>
            <p:ph type="title" idx="13"/>
          </p:nvPr>
        </p:nvSpPr>
        <p:spPr>
          <a:xfrm>
            <a:off x="2713721" y="3208351"/>
            <a:ext cx="844200" cy="527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03</a:t>
            </a:r>
            <a:endParaRPr dirty="0"/>
          </a:p>
        </p:txBody>
      </p:sp>
      <p:sp>
        <p:nvSpPr>
          <p:cNvPr id="288" name="Google Shape;288;p41"/>
          <p:cNvSpPr txBox="1">
            <a:spLocks noGrp="1"/>
          </p:cNvSpPr>
          <p:nvPr>
            <p:ph type="title" idx="14"/>
          </p:nvPr>
        </p:nvSpPr>
        <p:spPr>
          <a:xfrm>
            <a:off x="6482825" y="1400891"/>
            <a:ext cx="844200" cy="527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02</a:t>
            </a:r>
            <a:endParaRPr dirty="0"/>
          </a:p>
        </p:txBody>
      </p:sp>
      <p:sp>
        <p:nvSpPr>
          <p:cNvPr id="289" name="Google Shape;289;p41"/>
          <p:cNvSpPr txBox="1">
            <a:spLocks noGrp="1"/>
          </p:cNvSpPr>
          <p:nvPr>
            <p:ph type="title" idx="15"/>
          </p:nvPr>
        </p:nvSpPr>
        <p:spPr>
          <a:xfrm>
            <a:off x="6525561" y="3238417"/>
            <a:ext cx="844200" cy="527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04</a:t>
            </a:r>
            <a:endParaRPr dirty="0"/>
          </a:p>
        </p:txBody>
      </p:sp>
      <p:sp>
        <p:nvSpPr>
          <p:cNvPr id="5" name="Rectangle 4">
            <a:extLst>
              <a:ext uri="{FF2B5EF4-FFF2-40B4-BE49-F238E27FC236}">
                <a16:creationId xmlns:a16="http://schemas.microsoft.com/office/drawing/2014/main" id="{0DBE659A-58A6-07EB-7314-F20D1979B134}"/>
              </a:ext>
            </a:extLst>
          </p:cNvPr>
          <p:cNvSpPr/>
          <p:nvPr/>
        </p:nvSpPr>
        <p:spPr>
          <a:xfrm>
            <a:off x="3357565" y="4854787"/>
            <a:ext cx="2428870" cy="246221"/>
          </a:xfrm>
          <a:prstGeom prst="rect">
            <a:avLst/>
          </a:prstGeom>
          <a:noFill/>
        </p:spPr>
        <p:txBody>
          <a:bodyPr wrap="none" lIns="91440" tIns="45720" rIns="91440" bIns="45720">
            <a:spAutoFit/>
          </a:bodyPr>
          <a:lstStyle/>
          <a:p>
            <a:pPr marL="0" indent="0"/>
            <a:r>
              <a:rPr lang="en-US" sz="1000" dirty="0">
                <a:solidFill>
                  <a:schemeClr val="bg1"/>
                </a:solidFill>
                <a:latin typeface="Roboto Black"/>
              </a:rPr>
              <a:t>NHAN HOA Software Company Limited</a:t>
            </a:r>
          </a:p>
        </p:txBody>
      </p:sp>
      <p:sp>
        <p:nvSpPr>
          <p:cNvPr id="6" name="Google Shape;318;p45">
            <a:extLst>
              <a:ext uri="{FF2B5EF4-FFF2-40B4-BE49-F238E27FC236}">
                <a16:creationId xmlns:a16="http://schemas.microsoft.com/office/drawing/2014/main" id="{95C1BD41-E14E-7234-5393-62681D4F5EFF}"/>
              </a:ext>
            </a:extLst>
          </p:cNvPr>
          <p:cNvSpPr/>
          <p:nvPr/>
        </p:nvSpPr>
        <p:spPr>
          <a:xfrm>
            <a:off x="2754317" y="4860693"/>
            <a:ext cx="4119000" cy="199500"/>
          </a:xfrm>
          <a:prstGeom prst="ellipse">
            <a:avLst/>
          </a:prstGeom>
          <a:gradFill>
            <a:gsLst>
              <a:gs pos="0">
                <a:srgbClr val="FFFFFF">
                  <a:alpha val="0"/>
                </a:srgbClr>
              </a:gs>
              <a:gs pos="50000">
                <a:srgbClr val="010101">
                  <a:alpha val="55686"/>
                </a:srgbClr>
              </a:gs>
              <a:gs pos="100000">
                <a:srgbClr val="FFFFFF">
                  <a:alpha val="0"/>
                </a:srgbClr>
              </a:gs>
            </a:gsLst>
            <a:lin ang="10800025" scaled="0"/>
          </a:gradFill>
          <a:ln>
            <a:noFill/>
          </a:ln>
          <a:effectLst>
            <a:outerShdw blurRad="114300" dist="952500" dir="5700000" algn="bl" rotWithShape="0">
              <a:srgbClr val="000000"/>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 name="Google Shape;264;p41"/>
          <p:cNvGrpSpPr/>
          <p:nvPr/>
        </p:nvGrpSpPr>
        <p:grpSpPr>
          <a:xfrm>
            <a:off x="4819710" y="3077441"/>
            <a:ext cx="3427456" cy="1520938"/>
            <a:chOff x="733913" y="1271159"/>
            <a:chExt cx="3668868" cy="1520938"/>
          </a:xfrm>
        </p:grpSpPr>
        <p:sp>
          <p:nvSpPr>
            <p:cNvPr id="8" name="Google Shape;265;p41"/>
            <p:cNvSpPr/>
            <p:nvPr/>
          </p:nvSpPr>
          <p:spPr>
            <a:xfrm>
              <a:off x="739550" y="1305098"/>
              <a:ext cx="3663231" cy="1486999"/>
            </a:xfrm>
            <a:custGeom>
              <a:avLst/>
              <a:gdLst/>
              <a:ahLst/>
              <a:cxnLst/>
              <a:rect l="l" t="t" r="r" b="b"/>
              <a:pathLst>
                <a:path w="74562" h="17119" extrusionOk="0">
                  <a:moveTo>
                    <a:pt x="0" y="0"/>
                  </a:moveTo>
                  <a:lnTo>
                    <a:pt x="74561" y="0"/>
                  </a:lnTo>
                  <a:lnTo>
                    <a:pt x="74561" y="17118"/>
                  </a:lnTo>
                  <a:lnTo>
                    <a:pt x="0" y="17118"/>
                  </a:lnTo>
                  <a:close/>
                </a:path>
              </a:pathLst>
            </a:custGeom>
            <a:gradFill>
              <a:gsLst>
                <a:gs pos="0">
                  <a:srgbClr val="0A3250">
                    <a:alpha val="7870"/>
                  </a:srgbClr>
                </a:gs>
                <a:gs pos="100000">
                  <a:srgbClr val="010101">
                    <a:alpha val="7870"/>
                  </a:srgbClr>
                </a:gs>
              </a:gsLst>
              <a:lin ang="5400700" scaled="0"/>
            </a:gradFill>
            <a:ln w="28575" cap="flat" cmpd="sng">
              <a:solidFill>
                <a:schemeClr val="lt1"/>
              </a:solidFill>
              <a:prstDash val="solid"/>
              <a:round/>
              <a:headEnd type="none" w="sm" len="sm"/>
              <a:tailEnd type="none" w="sm" len="sm"/>
            </a:ln>
            <a:effectLst>
              <a:outerShdw blurRad="114300" dist="19050" algn="bl" rotWithShape="0">
                <a:schemeClr val="lt2"/>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 name="Google Shape;266;p41"/>
            <p:cNvSpPr/>
            <p:nvPr/>
          </p:nvSpPr>
          <p:spPr>
            <a:xfrm>
              <a:off x="733913" y="1271159"/>
              <a:ext cx="710272" cy="1476489"/>
            </a:xfrm>
            <a:custGeom>
              <a:avLst/>
              <a:gdLst/>
              <a:ahLst/>
              <a:cxnLst/>
              <a:rect l="l" t="t" r="r" b="b"/>
              <a:pathLst>
                <a:path w="14457" h="16998" extrusionOk="0">
                  <a:moveTo>
                    <a:pt x="0" y="0"/>
                  </a:moveTo>
                  <a:lnTo>
                    <a:pt x="0" y="16997"/>
                  </a:lnTo>
                  <a:lnTo>
                    <a:pt x="14457" y="0"/>
                  </a:lnTo>
                  <a:close/>
                </a:path>
              </a:pathLst>
            </a:custGeom>
            <a:gradFill>
              <a:gsLst>
                <a:gs pos="0">
                  <a:srgbClr val="00FFFF">
                    <a:alpha val="14901"/>
                    <a:alpha val="7870"/>
                  </a:srgbClr>
                </a:gs>
                <a:gs pos="100000">
                  <a:srgbClr val="FFFFFF">
                    <a:alpha val="0"/>
                    <a:alpha val="7870"/>
                  </a:srgbClr>
                </a:gs>
              </a:gsLst>
              <a:lin ang="1619866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267;p41"/>
            <p:cNvSpPr/>
            <p:nvPr/>
          </p:nvSpPr>
          <p:spPr>
            <a:xfrm>
              <a:off x="3217222" y="1271159"/>
              <a:ext cx="1179857" cy="1493948"/>
            </a:xfrm>
            <a:custGeom>
              <a:avLst/>
              <a:gdLst/>
              <a:ahLst/>
              <a:cxnLst/>
              <a:rect l="l" t="t" r="r" b="b"/>
              <a:pathLst>
                <a:path w="24015" h="17199" extrusionOk="0">
                  <a:moveTo>
                    <a:pt x="13893" y="0"/>
                  </a:moveTo>
                  <a:lnTo>
                    <a:pt x="1" y="17199"/>
                  </a:lnTo>
                  <a:lnTo>
                    <a:pt x="23974" y="17199"/>
                  </a:lnTo>
                  <a:lnTo>
                    <a:pt x="24014" y="0"/>
                  </a:lnTo>
                  <a:close/>
                </a:path>
              </a:pathLst>
            </a:custGeom>
            <a:gradFill>
              <a:gsLst>
                <a:gs pos="0">
                  <a:srgbClr val="00FFFF">
                    <a:alpha val="14901"/>
                    <a:alpha val="7870"/>
                  </a:srgbClr>
                </a:gs>
                <a:gs pos="100000">
                  <a:srgbClr val="FFFFFF">
                    <a:alpha val="0"/>
                    <a:alpha val="7870"/>
                  </a:srgbClr>
                </a:gs>
              </a:gsLst>
              <a:lin ang="1619866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3" name="Picture 2">
            <a:extLst>
              <a:ext uri="{FF2B5EF4-FFF2-40B4-BE49-F238E27FC236}">
                <a16:creationId xmlns:a16="http://schemas.microsoft.com/office/drawing/2014/main" id="{7762C6CF-0EC1-10E9-84BE-EDB180B6CCEA}"/>
              </a:ext>
            </a:extLst>
          </p:cNvPr>
          <p:cNvPicPr>
            <a:picLocks noChangeAspect="1"/>
          </p:cNvPicPr>
          <p:nvPr/>
        </p:nvPicPr>
        <p:blipFill>
          <a:blip r:embed="rId3"/>
          <a:stretch>
            <a:fillRect/>
          </a:stretch>
        </p:blipFill>
        <p:spPr>
          <a:xfrm>
            <a:off x="46723" y="154255"/>
            <a:ext cx="2181375" cy="462304"/>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02"/>
        <p:cNvGrpSpPr/>
        <p:nvPr/>
      </p:nvGrpSpPr>
      <p:grpSpPr>
        <a:xfrm>
          <a:off x="0" y="0"/>
          <a:ext cx="0" cy="0"/>
          <a:chOff x="0" y="0"/>
          <a:chExt cx="0" cy="0"/>
        </a:xfrm>
      </p:grpSpPr>
      <p:sp>
        <p:nvSpPr>
          <p:cNvPr id="1003" name="Google Shape;1003;p37"/>
          <p:cNvSpPr txBox="1">
            <a:spLocks noGrp="1"/>
          </p:cNvSpPr>
          <p:nvPr>
            <p:ph type="ctrTitle"/>
          </p:nvPr>
        </p:nvSpPr>
        <p:spPr>
          <a:xfrm>
            <a:off x="311700" y="644550"/>
            <a:ext cx="8520600" cy="606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dirty="0"/>
              <a:t>01. QUY TRÌNH TRIỂN KHAI</a:t>
            </a:r>
            <a:endParaRPr dirty="0"/>
          </a:p>
        </p:txBody>
      </p:sp>
      <p:sp>
        <p:nvSpPr>
          <p:cNvPr id="1004" name="Google Shape;1004;p37"/>
          <p:cNvSpPr/>
          <p:nvPr/>
        </p:nvSpPr>
        <p:spPr>
          <a:xfrm>
            <a:off x="2293016" y="2645636"/>
            <a:ext cx="4557964" cy="779241"/>
          </a:xfrm>
          <a:custGeom>
            <a:avLst/>
            <a:gdLst/>
            <a:ahLst/>
            <a:cxnLst/>
            <a:rect l="l" t="t" r="r" b="b"/>
            <a:pathLst>
              <a:path w="285542" h="48817" extrusionOk="0">
                <a:moveTo>
                  <a:pt x="281108" y="21018"/>
                </a:moveTo>
                <a:cubicBezTo>
                  <a:pt x="279335" y="21018"/>
                  <a:pt x="277927" y="22322"/>
                  <a:pt x="277771" y="24095"/>
                </a:cubicBezTo>
                <a:lnTo>
                  <a:pt x="266766" y="24095"/>
                </a:lnTo>
                <a:cubicBezTo>
                  <a:pt x="266505" y="22479"/>
                  <a:pt x="264576" y="21853"/>
                  <a:pt x="263428" y="22896"/>
                </a:cubicBezTo>
                <a:cubicBezTo>
                  <a:pt x="262229" y="23991"/>
                  <a:pt x="262750" y="25921"/>
                  <a:pt x="264263" y="26338"/>
                </a:cubicBezTo>
                <a:cubicBezTo>
                  <a:pt x="263272" y="38646"/>
                  <a:pt x="252998" y="48138"/>
                  <a:pt x="240637" y="48138"/>
                </a:cubicBezTo>
                <a:cubicBezTo>
                  <a:pt x="228277" y="48138"/>
                  <a:pt x="218002" y="38646"/>
                  <a:pt x="216959" y="26338"/>
                </a:cubicBezTo>
                <a:cubicBezTo>
                  <a:pt x="218472" y="25921"/>
                  <a:pt x="218993" y="23991"/>
                  <a:pt x="217794" y="22948"/>
                </a:cubicBezTo>
                <a:cubicBezTo>
                  <a:pt x="216646" y="21853"/>
                  <a:pt x="214769" y="22479"/>
                  <a:pt x="214508" y="24095"/>
                </a:cubicBezTo>
                <a:lnTo>
                  <a:pt x="201835" y="24095"/>
                </a:lnTo>
                <a:cubicBezTo>
                  <a:pt x="201678" y="23157"/>
                  <a:pt x="200896" y="22479"/>
                  <a:pt x="200009" y="22427"/>
                </a:cubicBezTo>
                <a:cubicBezTo>
                  <a:pt x="198966" y="9753"/>
                  <a:pt x="188379" y="1"/>
                  <a:pt x="175654" y="1"/>
                </a:cubicBezTo>
                <a:cubicBezTo>
                  <a:pt x="162980" y="1"/>
                  <a:pt x="152393" y="9753"/>
                  <a:pt x="151350" y="22427"/>
                </a:cubicBezTo>
                <a:cubicBezTo>
                  <a:pt x="150411" y="22479"/>
                  <a:pt x="149681" y="23157"/>
                  <a:pt x="149525" y="24095"/>
                </a:cubicBezTo>
                <a:lnTo>
                  <a:pt x="136903" y="24095"/>
                </a:lnTo>
                <a:cubicBezTo>
                  <a:pt x="136643" y="22479"/>
                  <a:pt x="134765" y="21853"/>
                  <a:pt x="133566" y="22896"/>
                </a:cubicBezTo>
                <a:cubicBezTo>
                  <a:pt x="132418" y="23991"/>
                  <a:pt x="132888" y="25921"/>
                  <a:pt x="134400" y="26338"/>
                </a:cubicBezTo>
                <a:cubicBezTo>
                  <a:pt x="133409" y="38646"/>
                  <a:pt x="123135" y="48138"/>
                  <a:pt x="110774" y="48138"/>
                </a:cubicBezTo>
                <a:cubicBezTo>
                  <a:pt x="98414" y="48138"/>
                  <a:pt x="88088" y="38646"/>
                  <a:pt x="87097" y="26338"/>
                </a:cubicBezTo>
                <a:cubicBezTo>
                  <a:pt x="88609" y="25921"/>
                  <a:pt x="89131" y="23991"/>
                  <a:pt x="87931" y="22896"/>
                </a:cubicBezTo>
                <a:cubicBezTo>
                  <a:pt x="86732" y="21853"/>
                  <a:pt x="84854" y="22479"/>
                  <a:pt x="84593" y="24095"/>
                </a:cubicBezTo>
                <a:lnTo>
                  <a:pt x="71972" y="24095"/>
                </a:lnTo>
                <a:cubicBezTo>
                  <a:pt x="71816" y="23157"/>
                  <a:pt x="71033" y="22479"/>
                  <a:pt x="70095" y="22427"/>
                </a:cubicBezTo>
                <a:cubicBezTo>
                  <a:pt x="68999" y="9805"/>
                  <a:pt x="58464" y="157"/>
                  <a:pt x="45791" y="157"/>
                </a:cubicBezTo>
                <a:cubicBezTo>
                  <a:pt x="33170" y="157"/>
                  <a:pt x="22635" y="9805"/>
                  <a:pt x="21539" y="22427"/>
                </a:cubicBezTo>
                <a:cubicBezTo>
                  <a:pt x="20601" y="22479"/>
                  <a:pt x="19818" y="23157"/>
                  <a:pt x="19662" y="24095"/>
                </a:cubicBezTo>
                <a:lnTo>
                  <a:pt x="6728" y="24095"/>
                </a:lnTo>
                <a:cubicBezTo>
                  <a:pt x="6311" y="19767"/>
                  <a:pt x="0" y="20132"/>
                  <a:pt x="0" y="24408"/>
                </a:cubicBezTo>
                <a:cubicBezTo>
                  <a:pt x="0" y="28633"/>
                  <a:pt x="6311" y="28998"/>
                  <a:pt x="6728" y="24721"/>
                </a:cubicBezTo>
                <a:lnTo>
                  <a:pt x="19662" y="24721"/>
                </a:lnTo>
                <a:cubicBezTo>
                  <a:pt x="19871" y="26286"/>
                  <a:pt x="21800" y="26964"/>
                  <a:pt x="23000" y="25869"/>
                </a:cubicBezTo>
                <a:cubicBezTo>
                  <a:pt x="24147" y="24826"/>
                  <a:pt x="23678" y="22844"/>
                  <a:pt x="22113" y="22479"/>
                </a:cubicBezTo>
                <a:cubicBezTo>
                  <a:pt x="23104" y="10118"/>
                  <a:pt x="33431" y="626"/>
                  <a:pt x="45791" y="626"/>
                </a:cubicBezTo>
                <a:cubicBezTo>
                  <a:pt x="58151" y="626"/>
                  <a:pt x="68478" y="10118"/>
                  <a:pt x="69469" y="22479"/>
                </a:cubicBezTo>
                <a:cubicBezTo>
                  <a:pt x="67904" y="22896"/>
                  <a:pt x="67435" y="24826"/>
                  <a:pt x="68634" y="25869"/>
                </a:cubicBezTo>
                <a:cubicBezTo>
                  <a:pt x="69834" y="26964"/>
                  <a:pt x="71711" y="26286"/>
                  <a:pt x="71972" y="24721"/>
                </a:cubicBezTo>
                <a:lnTo>
                  <a:pt x="84593" y="24721"/>
                </a:lnTo>
                <a:cubicBezTo>
                  <a:pt x="84750" y="25608"/>
                  <a:pt x="85480" y="26338"/>
                  <a:pt x="86419" y="26390"/>
                </a:cubicBezTo>
                <a:cubicBezTo>
                  <a:pt x="87462" y="39064"/>
                  <a:pt x="98049" y="48764"/>
                  <a:pt x="110722" y="48764"/>
                </a:cubicBezTo>
                <a:cubicBezTo>
                  <a:pt x="123448" y="48764"/>
                  <a:pt x="133983" y="39064"/>
                  <a:pt x="135026" y="26390"/>
                </a:cubicBezTo>
                <a:cubicBezTo>
                  <a:pt x="135965" y="26338"/>
                  <a:pt x="136747" y="25660"/>
                  <a:pt x="136903" y="24721"/>
                </a:cubicBezTo>
                <a:lnTo>
                  <a:pt x="149525" y="24721"/>
                </a:lnTo>
                <a:cubicBezTo>
                  <a:pt x="149785" y="26286"/>
                  <a:pt x="151663" y="26964"/>
                  <a:pt x="152862" y="25869"/>
                </a:cubicBezTo>
                <a:cubicBezTo>
                  <a:pt x="154010" y="24826"/>
                  <a:pt x="153540" y="22896"/>
                  <a:pt x="152028" y="22479"/>
                </a:cubicBezTo>
                <a:cubicBezTo>
                  <a:pt x="153019" y="10118"/>
                  <a:pt x="163293" y="626"/>
                  <a:pt x="175706" y="626"/>
                </a:cubicBezTo>
                <a:cubicBezTo>
                  <a:pt x="188066" y="626"/>
                  <a:pt x="198393" y="10118"/>
                  <a:pt x="199384" y="22479"/>
                </a:cubicBezTo>
                <a:cubicBezTo>
                  <a:pt x="197819" y="22844"/>
                  <a:pt x="197350" y="24826"/>
                  <a:pt x="198497" y="25869"/>
                </a:cubicBezTo>
                <a:cubicBezTo>
                  <a:pt x="199696" y="26964"/>
                  <a:pt x="201574" y="26286"/>
                  <a:pt x="201835" y="24721"/>
                </a:cubicBezTo>
                <a:lnTo>
                  <a:pt x="214508" y="24721"/>
                </a:lnTo>
                <a:cubicBezTo>
                  <a:pt x="214612" y="25660"/>
                  <a:pt x="215395" y="26338"/>
                  <a:pt x="216333" y="26390"/>
                </a:cubicBezTo>
                <a:cubicBezTo>
                  <a:pt x="217377" y="39064"/>
                  <a:pt x="227964" y="48816"/>
                  <a:pt x="240637" y="48816"/>
                </a:cubicBezTo>
                <a:cubicBezTo>
                  <a:pt x="253363" y="48816"/>
                  <a:pt x="263898" y="39064"/>
                  <a:pt x="264941" y="26390"/>
                </a:cubicBezTo>
                <a:cubicBezTo>
                  <a:pt x="265879" y="26338"/>
                  <a:pt x="266610" y="25660"/>
                  <a:pt x="266766" y="24721"/>
                </a:cubicBezTo>
                <a:lnTo>
                  <a:pt x="277771" y="24721"/>
                </a:lnTo>
                <a:cubicBezTo>
                  <a:pt x="278083" y="27642"/>
                  <a:pt x="281682" y="28789"/>
                  <a:pt x="283612" y="26651"/>
                </a:cubicBezTo>
                <a:cubicBezTo>
                  <a:pt x="285541" y="24461"/>
                  <a:pt x="284029" y="21018"/>
                  <a:pt x="281108" y="21018"/>
                </a:cubicBezTo>
                <a:close/>
              </a:path>
            </a:pathLst>
          </a:custGeom>
          <a:solidFill>
            <a:srgbClr val="F6F6F6"/>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5" name="Google Shape;1005;p37"/>
          <p:cNvSpPr/>
          <p:nvPr/>
        </p:nvSpPr>
        <p:spPr>
          <a:xfrm>
            <a:off x="2707594" y="2718904"/>
            <a:ext cx="632722" cy="632706"/>
          </a:xfrm>
          <a:custGeom>
            <a:avLst/>
            <a:gdLst/>
            <a:ahLst/>
            <a:cxnLst/>
            <a:rect l="l" t="t" r="r" b="b"/>
            <a:pathLst>
              <a:path w="39638" h="39637" extrusionOk="0">
                <a:moveTo>
                  <a:pt x="19819" y="0"/>
                </a:moveTo>
                <a:cubicBezTo>
                  <a:pt x="8867" y="0"/>
                  <a:pt x="1" y="8866"/>
                  <a:pt x="1" y="19818"/>
                </a:cubicBezTo>
                <a:cubicBezTo>
                  <a:pt x="1" y="30771"/>
                  <a:pt x="8867" y="39637"/>
                  <a:pt x="19819" y="39637"/>
                </a:cubicBezTo>
                <a:cubicBezTo>
                  <a:pt x="30771" y="39637"/>
                  <a:pt x="39637" y="30771"/>
                  <a:pt x="39637" y="19818"/>
                </a:cubicBezTo>
                <a:cubicBezTo>
                  <a:pt x="39637" y="8866"/>
                  <a:pt x="30771" y="0"/>
                  <a:pt x="19819" y="0"/>
                </a:cubicBezTo>
                <a:close/>
              </a:path>
            </a:pathLst>
          </a:custGeom>
          <a:solidFill>
            <a:srgbClr val="48FF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6" name="Google Shape;1006;p37"/>
          <p:cNvSpPr/>
          <p:nvPr/>
        </p:nvSpPr>
        <p:spPr>
          <a:xfrm>
            <a:off x="2963999" y="2667282"/>
            <a:ext cx="119894" cy="57465"/>
          </a:xfrm>
          <a:custGeom>
            <a:avLst/>
            <a:gdLst/>
            <a:ahLst/>
            <a:cxnLst/>
            <a:rect l="l" t="t" r="r" b="b"/>
            <a:pathLst>
              <a:path w="7511" h="3600" extrusionOk="0">
                <a:moveTo>
                  <a:pt x="3756" y="1"/>
                </a:moveTo>
                <a:lnTo>
                  <a:pt x="1" y="3599"/>
                </a:lnTo>
                <a:lnTo>
                  <a:pt x="7511" y="3599"/>
                </a:lnTo>
                <a:lnTo>
                  <a:pt x="3756" y="1"/>
                </a:lnTo>
                <a:close/>
              </a:path>
            </a:pathLst>
          </a:custGeom>
          <a:solidFill>
            <a:srgbClr val="48FF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7" name="Google Shape;1007;p37"/>
          <p:cNvSpPr/>
          <p:nvPr/>
        </p:nvSpPr>
        <p:spPr>
          <a:xfrm>
            <a:off x="2959003" y="2002124"/>
            <a:ext cx="129887" cy="129871"/>
          </a:xfrm>
          <a:custGeom>
            <a:avLst/>
            <a:gdLst/>
            <a:ahLst/>
            <a:cxnLst/>
            <a:rect l="l" t="t" r="r" b="b"/>
            <a:pathLst>
              <a:path w="8137" h="8136" extrusionOk="0">
                <a:moveTo>
                  <a:pt x="4069" y="0"/>
                </a:moveTo>
                <a:cubicBezTo>
                  <a:pt x="1826" y="0"/>
                  <a:pt x="1" y="1825"/>
                  <a:pt x="1" y="4068"/>
                </a:cubicBezTo>
                <a:cubicBezTo>
                  <a:pt x="1" y="6311"/>
                  <a:pt x="1826" y="8136"/>
                  <a:pt x="4069" y="8136"/>
                </a:cubicBezTo>
                <a:cubicBezTo>
                  <a:pt x="6312" y="8136"/>
                  <a:pt x="8137" y="6311"/>
                  <a:pt x="8137" y="4068"/>
                </a:cubicBezTo>
                <a:cubicBezTo>
                  <a:pt x="8137" y="1825"/>
                  <a:pt x="6312" y="0"/>
                  <a:pt x="4069" y="0"/>
                </a:cubicBezTo>
                <a:close/>
              </a:path>
            </a:pathLst>
          </a:custGeom>
          <a:solidFill>
            <a:srgbClr val="48FF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8" name="Google Shape;1008;p37"/>
          <p:cNvSpPr/>
          <p:nvPr/>
        </p:nvSpPr>
        <p:spPr>
          <a:xfrm>
            <a:off x="2987320" y="2030426"/>
            <a:ext cx="73268" cy="73268"/>
          </a:xfrm>
          <a:custGeom>
            <a:avLst/>
            <a:gdLst/>
            <a:ahLst/>
            <a:cxnLst/>
            <a:rect l="l" t="t" r="r" b="b"/>
            <a:pathLst>
              <a:path w="4590" h="4590" extrusionOk="0">
                <a:moveTo>
                  <a:pt x="2295" y="0"/>
                </a:moveTo>
                <a:cubicBezTo>
                  <a:pt x="1043" y="0"/>
                  <a:pt x="0" y="1043"/>
                  <a:pt x="0" y="2295"/>
                </a:cubicBezTo>
                <a:cubicBezTo>
                  <a:pt x="0" y="3547"/>
                  <a:pt x="1043" y="4590"/>
                  <a:pt x="2295" y="4590"/>
                </a:cubicBezTo>
                <a:cubicBezTo>
                  <a:pt x="3547" y="4590"/>
                  <a:pt x="4590" y="3547"/>
                  <a:pt x="4590" y="2295"/>
                </a:cubicBezTo>
                <a:cubicBezTo>
                  <a:pt x="4590" y="1043"/>
                  <a:pt x="3547" y="0"/>
                  <a:pt x="2295" y="0"/>
                </a:cubicBezTo>
                <a:close/>
              </a:path>
            </a:pathLst>
          </a:custGeom>
          <a:solidFill>
            <a:srgbClr val="48FF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 name="Google Shape;1009;p37"/>
          <p:cNvSpPr/>
          <p:nvPr/>
        </p:nvSpPr>
        <p:spPr>
          <a:xfrm>
            <a:off x="3023938" y="2122003"/>
            <a:ext cx="16" cy="617717"/>
          </a:xfrm>
          <a:custGeom>
            <a:avLst/>
            <a:gdLst/>
            <a:ahLst/>
            <a:cxnLst/>
            <a:rect l="l" t="t" r="r" b="b"/>
            <a:pathLst>
              <a:path w="1" h="38698" fill="none" extrusionOk="0">
                <a:moveTo>
                  <a:pt x="1" y="38698"/>
                </a:moveTo>
                <a:lnTo>
                  <a:pt x="1" y="0"/>
                </a:lnTo>
              </a:path>
            </a:pathLst>
          </a:custGeom>
          <a:solidFill>
            <a:schemeClr val="accent1"/>
          </a:solidFill>
          <a:ln w="24775" cap="rnd" cmpd="sng">
            <a:solidFill>
              <a:srgbClr val="48FFD5"/>
            </a:solidFill>
            <a:prstDash val="solid"/>
            <a:miter lim="5215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 name="Google Shape;1010;p37"/>
          <p:cNvSpPr/>
          <p:nvPr/>
        </p:nvSpPr>
        <p:spPr>
          <a:xfrm>
            <a:off x="2793344" y="2804639"/>
            <a:ext cx="460390" cy="460390"/>
          </a:xfrm>
          <a:custGeom>
            <a:avLst/>
            <a:gdLst/>
            <a:ahLst/>
            <a:cxnLst/>
            <a:rect l="l" t="t" r="r" b="b"/>
            <a:pathLst>
              <a:path w="28842" h="28842" extrusionOk="0">
                <a:moveTo>
                  <a:pt x="14447" y="1"/>
                </a:moveTo>
                <a:cubicBezTo>
                  <a:pt x="6467" y="1"/>
                  <a:pt x="0" y="6468"/>
                  <a:pt x="0" y="14447"/>
                </a:cubicBezTo>
                <a:cubicBezTo>
                  <a:pt x="0" y="22375"/>
                  <a:pt x="6467" y="28842"/>
                  <a:pt x="14447" y="28842"/>
                </a:cubicBezTo>
                <a:cubicBezTo>
                  <a:pt x="22426" y="28842"/>
                  <a:pt x="28841" y="22375"/>
                  <a:pt x="28841" y="14447"/>
                </a:cubicBezTo>
                <a:cubicBezTo>
                  <a:pt x="28841" y="6468"/>
                  <a:pt x="22426" y="1"/>
                  <a:pt x="14447"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 name="Google Shape;1011;p37"/>
          <p:cNvSpPr/>
          <p:nvPr/>
        </p:nvSpPr>
        <p:spPr>
          <a:xfrm>
            <a:off x="2793344" y="2804639"/>
            <a:ext cx="460390" cy="460390"/>
          </a:xfrm>
          <a:custGeom>
            <a:avLst/>
            <a:gdLst/>
            <a:ahLst/>
            <a:cxnLst/>
            <a:rect l="l" t="t" r="r" b="b"/>
            <a:pathLst>
              <a:path w="28842" h="28842" extrusionOk="0">
                <a:moveTo>
                  <a:pt x="14447" y="1"/>
                </a:moveTo>
                <a:cubicBezTo>
                  <a:pt x="6467" y="1"/>
                  <a:pt x="0" y="6468"/>
                  <a:pt x="0" y="14447"/>
                </a:cubicBezTo>
                <a:cubicBezTo>
                  <a:pt x="0" y="22375"/>
                  <a:pt x="6467" y="28842"/>
                  <a:pt x="14447" y="28842"/>
                </a:cubicBezTo>
                <a:cubicBezTo>
                  <a:pt x="22426" y="28842"/>
                  <a:pt x="28841" y="22375"/>
                  <a:pt x="28841" y="14447"/>
                </a:cubicBezTo>
                <a:cubicBezTo>
                  <a:pt x="28841" y="6468"/>
                  <a:pt x="22426" y="1"/>
                  <a:pt x="14447" y="1"/>
                </a:cubicBezTo>
                <a:close/>
              </a:path>
            </a:pathLst>
          </a:custGeom>
          <a:solidFill>
            <a:srgbClr val="0526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12" name="Google Shape;1012;p37"/>
          <p:cNvGrpSpPr/>
          <p:nvPr/>
        </p:nvGrpSpPr>
        <p:grpSpPr>
          <a:xfrm>
            <a:off x="2905736" y="2888729"/>
            <a:ext cx="235606" cy="294716"/>
            <a:chOff x="2905736" y="2888729"/>
            <a:chExt cx="235606" cy="294716"/>
          </a:xfrm>
        </p:grpSpPr>
        <p:sp>
          <p:nvSpPr>
            <p:cNvPr id="1013" name="Google Shape;1013;p37"/>
            <p:cNvSpPr/>
            <p:nvPr/>
          </p:nvSpPr>
          <p:spPr>
            <a:xfrm>
              <a:off x="2956513" y="2888729"/>
              <a:ext cx="184830" cy="184830"/>
            </a:xfrm>
            <a:custGeom>
              <a:avLst/>
              <a:gdLst/>
              <a:ahLst/>
              <a:cxnLst/>
              <a:rect l="l" t="t" r="r" b="b"/>
              <a:pathLst>
                <a:path w="11579" h="11579" extrusionOk="0">
                  <a:moveTo>
                    <a:pt x="5761" y="1819"/>
                  </a:moveTo>
                  <a:cubicBezTo>
                    <a:pt x="7989" y="1819"/>
                    <a:pt x="10085" y="3763"/>
                    <a:pt x="9649" y="6415"/>
                  </a:cubicBezTo>
                  <a:cubicBezTo>
                    <a:pt x="9388" y="8084"/>
                    <a:pt x="8084" y="9388"/>
                    <a:pt x="6468" y="9701"/>
                  </a:cubicBezTo>
                  <a:cubicBezTo>
                    <a:pt x="6229" y="9740"/>
                    <a:pt x="5996" y="9759"/>
                    <a:pt x="5769" y="9759"/>
                  </a:cubicBezTo>
                  <a:cubicBezTo>
                    <a:pt x="2380" y="9759"/>
                    <a:pt x="431" y="5567"/>
                    <a:pt x="2973" y="3025"/>
                  </a:cubicBezTo>
                  <a:cubicBezTo>
                    <a:pt x="3796" y="2187"/>
                    <a:pt x="4791" y="1819"/>
                    <a:pt x="5761" y="1819"/>
                  </a:cubicBezTo>
                  <a:close/>
                  <a:moveTo>
                    <a:pt x="4799" y="0"/>
                  </a:moveTo>
                  <a:cubicBezTo>
                    <a:pt x="4642" y="0"/>
                    <a:pt x="4486" y="157"/>
                    <a:pt x="4486" y="313"/>
                  </a:cubicBezTo>
                  <a:lnTo>
                    <a:pt x="4486" y="626"/>
                  </a:lnTo>
                  <a:cubicBezTo>
                    <a:pt x="4486" y="731"/>
                    <a:pt x="4381" y="835"/>
                    <a:pt x="4277" y="887"/>
                  </a:cubicBezTo>
                  <a:cubicBezTo>
                    <a:pt x="3964" y="991"/>
                    <a:pt x="3651" y="1096"/>
                    <a:pt x="3390" y="1252"/>
                  </a:cubicBezTo>
                  <a:cubicBezTo>
                    <a:pt x="3326" y="1274"/>
                    <a:pt x="3270" y="1286"/>
                    <a:pt x="3219" y="1286"/>
                  </a:cubicBezTo>
                  <a:cubicBezTo>
                    <a:pt x="3148" y="1286"/>
                    <a:pt x="3086" y="1261"/>
                    <a:pt x="3025" y="1200"/>
                  </a:cubicBezTo>
                  <a:lnTo>
                    <a:pt x="2817" y="991"/>
                  </a:lnTo>
                  <a:cubicBezTo>
                    <a:pt x="2765" y="939"/>
                    <a:pt x="2686" y="913"/>
                    <a:pt x="2608" y="913"/>
                  </a:cubicBezTo>
                  <a:cubicBezTo>
                    <a:pt x="2530" y="913"/>
                    <a:pt x="2452" y="939"/>
                    <a:pt x="2400" y="991"/>
                  </a:cubicBezTo>
                  <a:lnTo>
                    <a:pt x="991" y="2399"/>
                  </a:lnTo>
                  <a:cubicBezTo>
                    <a:pt x="887" y="2504"/>
                    <a:pt x="887" y="2712"/>
                    <a:pt x="991" y="2817"/>
                  </a:cubicBezTo>
                  <a:lnTo>
                    <a:pt x="1200" y="3025"/>
                  </a:lnTo>
                  <a:cubicBezTo>
                    <a:pt x="1304" y="3130"/>
                    <a:pt x="1304" y="3286"/>
                    <a:pt x="1252" y="3390"/>
                  </a:cubicBezTo>
                  <a:cubicBezTo>
                    <a:pt x="1096" y="3703"/>
                    <a:pt x="991" y="3964"/>
                    <a:pt x="887" y="4277"/>
                  </a:cubicBezTo>
                  <a:cubicBezTo>
                    <a:pt x="835" y="4433"/>
                    <a:pt x="731" y="4486"/>
                    <a:pt x="574" y="4538"/>
                  </a:cubicBezTo>
                  <a:lnTo>
                    <a:pt x="313" y="4538"/>
                  </a:lnTo>
                  <a:cubicBezTo>
                    <a:pt x="105" y="4538"/>
                    <a:pt x="0" y="4642"/>
                    <a:pt x="0" y="4799"/>
                  </a:cubicBezTo>
                  <a:lnTo>
                    <a:pt x="0" y="6780"/>
                  </a:lnTo>
                  <a:cubicBezTo>
                    <a:pt x="0" y="6937"/>
                    <a:pt x="105" y="7093"/>
                    <a:pt x="313" y="7093"/>
                  </a:cubicBezTo>
                  <a:lnTo>
                    <a:pt x="574" y="7093"/>
                  </a:lnTo>
                  <a:cubicBezTo>
                    <a:pt x="731" y="7093"/>
                    <a:pt x="835" y="7198"/>
                    <a:pt x="887" y="7302"/>
                  </a:cubicBezTo>
                  <a:cubicBezTo>
                    <a:pt x="991" y="7615"/>
                    <a:pt x="1096" y="7928"/>
                    <a:pt x="1252" y="8188"/>
                  </a:cubicBezTo>
                  <a:cubicBezTo>
                    <a:pt x="1304" y="8293"/>
                    <a:pt x="1304" y="8449"/>
                    <a:pt x="1200" y="8554"/>
                  </a:cubicBezTo>
                  <a:lnTo>
                    <a:pt x="991" y="8762"/>
                  </a:lnTo>
                  <a:cubicBezTo>
                    <a:pt x="887" y="8866"/>
                    <a:pt x="887" y="9075"/>
                    <a:pt x="991" y="9179"/>
                  </a:cubicBezTo>
                  <a:lnTo>
                    <a:pt x="2400" y="10588"/>
                  </a:lnTo>
                  <a:cubicBezTo>
                    <a:pt x="2452" y="10640"/>
                    <a:pt x="2517" y="10666"/>
                    <a:pt x="2589" y="10666"/>
                  </a:cubicBezTo>
                  <a:cubicBezTo>
                    <a:pt x="2660" y="10666"/>
                    <a:pt x="2739" y="10640"/>
                    <a:pt x="2817" y="10588"/>
                  </a:cubicBezTo>
                  <a:lnTo>
                    <a:pt x="3025" y="10379"/>
                  </a:lnTo>
                  <a:cubicBezTo>
                    <a:pt x="3086" y="10318"/>
                    <a:pt x="3165" y="10293"/>
                    <a:pt x="3241" y="10293"/>
                  </a:cubicBezTo>
                  <a:cubicBezTo>
                    <a:pt x="3295" y="10293"/>
                    <a:pt x="3347" y="10305"/>
                    <a:pt x="3390" y="10327"/>
                  </a:cubicBezTo>
                  <a:cubicBezTo>
                    <a:pt x="3651" y="10483"/>
                    <a:pt x="3964" y="10588"/>
                    <a:pt x="4277" y="10692"/>
                  </a:cubicBezTo>
                  <a:cubicBezTo>
                    <a:pt x="4381" y="10744"/>
                    <a:pt x="4486" y="10848"/>
                    <a:pt x="4486" y="11005"/>
                  </a:cubicBezTo>
                  <a:lnTo>
                    <a:pt x="4486" y="11318"/>
                  </a:lnTo>
                  <a:cubicBezTo>
                    <a:pt x="4486" y="11474"/>
                    <a:pt x="4642" y="11578"/>
                    <a:pt x="4799" y="11578"/>
                  </a:cubicBezTo>
                  <a:lnTo>
                    <a:pt x="6780" y="11578"/>
                  </a:lnTo>
                  <a:cubicBezTo>
                    <a:pt x="6937" y="11578"/>
                    <a:pt x="7041" y="11474"/>
                    <a:pt x="7041" y="11318"/>
                  </a:cubicBezTo>
                  <a:lnTo>
                    <a:pt x="7041" y="10953"/>
                  </a:lnTo>
                  <a:cubicBezTo>
                    <a:pt x="7041" y="10796"/>
                    <a:pt x="7146" y="10692"/>
                    <a:pt x="7302" y="10640"/>
                  </a:cubicBezTo>
                  <a:cubicBezTo>
                    <a:pt x="7615" y="10588"/>
                    <a:pt x="7876" y="10431"/>
                    <a:pt x="8189" y="10327"/>
                  </a:cubicBezTo>
                  <a:cubicBezTo>
                    <a:pt x="8233" y="10283"/>
                    <a:pt x="8286" y="10267"/>
                    <a:pt x="8341" y="10267"/>
                  </a:cubicBezTo>
                  <a:cubicBezTo>
                    <a:pt x="8416" y="10267"/>
                    <a:pt x="8493" y="10297"/>
                    <a:pt x="8554" y="10327"/>
                  </a:cubicBezTo>
                  <a:lnTo>
                    <a:pt x="8762" y="10588"/>
                  </a:lnTo>
                  <a:cubicBezTo>
                    <a:pt x="8814" y="10640"/>
                    <a:pt x="8893" y="10666"/>
                    <a:pt x="8971" y="10666"/>
                  </a:cubicBezTo>
                  <a:cubicBezTo>
                    <a:pt x="9049" y="10666"/>
                    <a:pt x="9127" y="10640"/>
                    <a:pt x="9180" y="10588"/>
                  </a:cubicBezTo>
                  <a:lnTo>
                    <a:pt x="10588" y="9179"/>
                  </a:lnTo>
                  <a:cubicBezTo>
                    <a:pt x="10692" y="9075"/>
                    <a:pt x="10692" y="8866"/>
                    <a:pt x="10588" y="8762"/>
                  </a:cubicBezTo>
                  <a:lnTo>
                    <a:pt x="10379" y="8554"/>
                  </a:lnTo>
                  <a:cubicBezTo>
                    <a:pt x="10275" y="8449"/>
                    <a:pt x="10275" y="8293"/>
                    <a:pt x="10327" y="8188"/>
                  </a:cubicBezTo>
                  <a:cubicBezTo>
                    <a:pt x="10483" y="7928"/>
                    <a:pt x="10588" y="7615"/>
                    <a:pt x="10692" y="7302"/>
                  </a:cubicBezTo>
                  <a:cubicBezTo>
                    <a:pt x="10744" y="7198"/>
                    <a:pt x="10848" y="7093"/>
                    <a:pt x="10953" y="7093"/>
                  </a:cubicBezTo>
                  <a:lnTo>
                    <a:pt x="11266" y="7093"/>
                  </a:lnTo>
                  <a:cubicBezTo>
                    <a:pt x="11422" y="7093"/>
                    <a:pt x="11579" y="6937"/>
                    <a:pt x="11579" y="6780"/>
                  </a:cubicBezTo>
                  <a:lnTo>
                    <a:pt x="11579" y="4799"/>
                  </a:lnTo>
                  <a:cubicBezTo>
                    <a:pt x="11579" y="4642"/>
                    <a:pt x="11422" y="4538"/>
                    <a:pt x="11266" y="4538"/>
                  </a:cubicBezTo>
                  <a:lnTo>
                    <a:pt x="10953" y="4538"/>
                  </a:lnTo>
                  <a:cubicBezTo>
                    <a:pt x="10848" y="4486"/>
                    <a:pt x="10692" y="4433"/>
                    <a:pt x="10692" y="4277"/>
                  </a:cubicBezTo>
                  <a:cubicBezTo>
                    <a:pt x="10588" y="3964"/>
                    <a:pt x="10483" y="3703"/>
                    <a:pt x="10327" y="3390"/>
                  </a:cubicBezTo>
                  <a:cubicBezTo>
                    <a:pt x="10223" y="3286"/>
                    <a:pt x="10275" y="3130"/>
                    <a:pt x="10379" y="3025"/>
                  </a:cubicBezTo>
                  <a:lnTo>
                    <a:pt x="10588" y="2817"/>
                  </a:lnTo>
                  <a:cubicBezTo>
                    <a:pt x="10692" y="2712"/>
                    <a:pt x="10692" y="2504"/>
                    <a:pt x="10588" y="2399"/>
                  </a:cubicBezTo>
                  <a:lnTo>
                    <a:pt x="9180" y="991"/>
                  </a:lnTo>
                  <a:cubicBezTo>
                    <a:pt x="9127" y="939"/>
                    <a:pt x="9049" y="913"/>
                    <a:pt x="8971" y="913"/>
                  </a:cubicBezTo>
                  <a:cubicBezTo>
                    <a:pt x="8893" y="913"/>
                    <a:pt x="8814" y="939"/>
                    <a:pt x="8762" y="991"/>
                  </a:cubicBezTo>
                  <a:lnTo>
                    <a:pt x="8554" y="1200"/>
                  </a:lnTo>
                  <a:cubicBezTo>
                    <a:pt x="8489" y="1264"/>
                    <a:pt x="8405" y="1309"/>
                    <a:pt x="8325" y="1309"/>
                  </a:cubicBezTo>
                  <a:cubicBezTo>
                    <a:pt x="8276" y="1309"/>
                    <a:pt x="8228" y="1292"/>
                    <a:pt x="8189" y="1252"/>
                  </a:cubicBezTo>
                  <a:cubicBezTo>
                    <a:pt x="7876" y="1096"/>
                    <a:pt x="7615" y="991"/>
                    <a:pt x="7302" y="887"/>
                  </a:cubicBezTo>
                  <a:cubicBezTo>
                    <a:pt x="7146" y="835"/>
                    <a:pt x="7041" y="731"/>
                    <a:pt x="7041" y="626"/>
                  </a:cubicBezTo>
                  <a:lnTo>
                    <a:pt x="7041" y="313"/>
                  </a:lnTo>
                  <a:cubicBezTo>
                    <a:pt x="7041" y="157"/>
                    <a:pt x="6937" y="0"/>
                    <a:pt x="678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4" name="Google Shape;1014;p37"/>
            <p:cNvSpPr/>
            <p:nvPr/>
          </p:nvSpPr>
          <p:spPr>
            <a:xfrm>
              <a:off x="2978158" y="2928683"/>
              <a:ext cx="123231" cy="105400"/>
            </a:xfrm>
            <a:custGeom>
              <a:avLst/>
              <a:gdLst/>
              <a:ahLst/>
              <a:cxnLst/>
              <a:rect l="l" t="t" r="r" b="b"/>
              <a:pathLst>
                <a:path w="7720" h="6603" extrusionOk="0">
                  <a:moveTo>
                    <a:pt x="4434" y="1"/>
                  </a:moveTo>
                  <a:cubicBezTo>
                    <a:pt x="1513" y="1"/>
                    <a:pt x="0" y="3547"/>
                    <a:pt x="2087" y="5633"/>
                  </a:cubicBezTo>
                  <a:cubicBezTo>
                    <a:pt x="2757" y="6304"/>
                    <a:pt x="3578" y="6602"/>
                    <a:pt x="4383" y="6602"/>
                  </a:cubicBezTo>
                  <a:cubicBezTo>
                    <a:pt x="6085" y="6602"/>
                    <a:pt x="7719" y="5269"/>
                    <a:pt x="7719" y="3286"/>
                  </a:cubicBezTo>
                  <a:cubicBezTo>
                    <a:pt x="7719" y="1461"/>
                    <a:pt x="6259" y="1"/>
                    <a:pt x="443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 name="Google Shape;1015;p37"/>
            <p:cNvSpPr/>
            <p:nvPr/>
          </p:nvSpPr>
          <p:spPr>
            <a:xfrm>
              <a:off x="2905736" y="3051898"/>
              <a:ext cx="130717" cy="131547"/>
            </a:xfrm>
            <a:custGeom>
              <a:avLst/>
              <a:gdLst/>
              <a:ahLst/>
              <a:cxnLst/>
              <a:rect l="l" t="t" r="r" b="b"/>
              <a:pathLst>
                <a:path w="8189" h="8241" extrusionOk="0">
                  <a:moveTo>
                    <a:pt x="4122" y="1305"/>
                  </a:moveTo>
                  <a:cubicBezTo>
                    <a:pt x="5702" y="1305"/>
                    <a:pt x="7213" y="2692"/>
                    <a:pt x="6884" y="4590"/>
                  </a:cubicBezTo>
                  <a:cubicBezTo>
                    <a:pt x="6676" y="5737"/>
                    <a:pt x="5737" y="6624"/>
                    <a:pt x="4590" y="6833"/>
                  </a:cubicBezTo>
                  <a:cubicBezTo>
                    <a:pt x="4413" y="6864"/>
                    <a:pt x="4241" y="6879"/>
                    <a:pt x="4074" y="6879"/>
                  </a:cubicBezTo>
                  <a:cubicBezTo>
                    <a:pt x="1724" y="6879"/>
                    <a:pt x="389" y="3940"/>
                    <a:pt x="2191" y="2139"/>
                  </a:cubicBezTo>
                  <a:cubicBezTo>
                    <a:pt x="2754" y="1560"/>
                    <a:pt x="3444" y="1305"/>
                    <a:pt x="4122" y="1305"/>
                  </a:cubicBezTo>
                  <a:close/>
                  <a:moveTo>
                    <a:pt x="3442" y="0"/>
                  </a:moveTo>
                  <a:cubicBezTo>
                    <a:pt x="3338" y="0"/>
                    <a:pt x="3234" y="105"/>
                    <a:pt x="3234" y="209"/>
                  </a:cubicBezTo>
                  <a:lnTo>
                    <a:pt x="3234" y="418"/>
                  </a:lnTo>
                  <a:cubicBezTo>
                    <a:pt x="3234" y="522"/>
                    <a:pt x="3181" y="574"/>
                    <a:pt x="3077" y="626"/>
                  </a:cubicBezTo>
                  <a:cubicBezTo>
                    <a:pt x="2869" y="678"/>
                    <a:pt x="2608" y="783"/>
                    <a:pt x="2399" y="887"/>
                  </a:cubicBezTo>
                  <a:cubicBezTo>
                    <a:pt x="2373" y="913"/>
                    <a:pt x="2334" y="926"/>
                    <a:pt x="2295" y="926"/>
                  </a:cubicBezTo>
                  <a:cubicBezTo>
                    <a:pt x="2256" y="926"/>
                    <a:pt x="2217" y="913"/>
                    <a:pt x="2191" y="887"/>
                  </a:cubicBezTo>
                  <a:lnTo>
                    <a:pt x="2034" y="731"/>
                  </a:lnTo>
                  <a:cubicBezTo>
                    <a:pt x="1982" y="705"/>
                    <a:pt x="1930" y="691"/>
                    <a:pt x="1878" y="691"/>
                  </a:cubicBezTo>
                  <a:cubicBezTo>
                    <a:pt x="1825" y="691"/>
                    <a:pt x="1773" y="705"/>
                    <a:pt x="1721" y="731"/>
                  </a:cubicBezTo>
                  <a:lnTo>
                    <a:pt x="782" y="1722"/>
                  </a:lnTo>
                  <a:cubicBezTo>
                    <a:pt x="678" y="1774"/>
                    <a:pt x="678" y="1930"/>
                    <a:pt x="782" y="2034"/>
                  </a:cubicBezTo>
                  <a:lnTo>
                    <a:pt x="887" y="2139"/>
                  </a:lnTo>
                  <a:cubicBezTo>
                    <a:pt x="939" y="2243"/>
                    <a:pt x="939" y="2347"/>
                    <a:pt x="887" y="2400"/>
                  </a:cubicBezTo>
                  <a:cubicBezTo>
                    <a:pt x="782" y="2608"/>
                    <a:pt x="730" y="2817"/>
                    <a:pt x="626" y="3078"/>
                  </a:cubicBezTo>
                  <a:cubicBezTo>
                    <a:pt x="626" y="3130"/>
                    <a:pt x="522" y="3234"/>
                    <a:pt x="417" y="3234"/>
                  </a:cubicBezTo>
                  <a:lnTo>
                    <a:pt x="209" y="3234"/>
                  </a:lnTo>
                  <a:cubicBezTo>
                    <a:pt x="104" y="3234"/>
                    <a:pt x="0" y="3286"/>
                    <a:pt x="0" y="3443"/>
                  </a:cubicBezTo>
                  <a:lnTo>
                    <a:pt x="0" y="4799"/>
                  </a:lnTo>
                  <a:cubicBezTo>
                    <a:pt x="0" y="4955"/>
                    <a:pt x="104" y="5007"/>
                    <a:pt x="209" y="5007"/>
                  </a:cubicBezTo>
                  <a:lnTo>
                    <a:pt x="469" y="5007"/>
                  </a:lnTo>
                  <a:cubicBezTo>
                    <a:pt x="522" y="5007"/>
                    <a:pt x="626" y="5111"/>
                    <a:pt x="678" y="5164"/>
                  </a:cubicBezTo>
                  <a:cubicBezTo>
                    <a:pt x="730" y="5424"/>
                    <a:pt x="782" y="5633"/>
                    <a:pt x="939" y="5842"/>
                  </a:cubicBezTo>
                  <a:cubicBezTo>
                    <a:pt x="939" y="5894"/>
                    <a:pt x="939" y="5998"/>
                    <a:pt x="887" y="6102"/>
                  </a:cubicBezTo>
                  <a:lnTo>
                    <a:pt x="730" y="6259"/>
                  </a:lnTo>
                  <a:cubicBezTo>
                    <a:pt x="626" y="6311"/>
                    <a:pt x="626" y="6467"/>
                    <a:pt x="730" y="6520"/>
                  </a:cubicBezTo>
                  <a:lnTo>
                    <a:pt x="1721" y="7511"/>
                  </a:lnTo>
                  <a:cubicBezTo>
                    <a:pt x="1747" y="7563"/>
                    <a:pt x="1799" y="7589"/>
                    <a:pt x="1852" y="7589"/>
                  </a:cubicBezTo>
                  <a:cubicBezTo>
                    <a:pt x="1904" y="7589"/>
                    <a:pt x="1956" y="7563"/>
                    <a:pt x="1982" y="7511"/>
                  </a:cubicBezTo>
                  <a:lnTo>
                    <a:pt x="2138" y="7354"/>
                  </a:lnTo>
                  <a:cubicBezTo>
                    <a:pt x="2191" y="7328"/>
                    <a:pt x="2243" y="7315"/>
                    <a:pt x="2288" y="7315"/>
                  </a:cubicBezTo>
                  <a:cubicBezTo>
                    <a:pt x="2334" y="7315"/>
                    <a:pt x="2373" y="7328"/>
                    <a:pt x="2399" y="7354"/>
                  </a:cubicBezTo>
                  <a:cubicBezTo>
                    <a:pt x="2608" y="7458"/>
                    <a:pt x="2816" y="7563"/>
                    <a:pt x="3077" y="7615"/>
                  </a:cubicBezTo>
                  <a:cubicBezTo>
                    <a:pt x="3129" y="7615"/>
                    <a:pt x="3234" y="7719"/>
                    <a:pt x="3234" y="7823"/>
                  </a:cubicBezTo>
                  <a:lnTo>
                    <a:pt x="3234" y="8032"/>
                  </a:lnTo>
                  <a:cubicBezTo>
                    <a:pt x="3234" y="8136"/>
                    <a:pt x="3286" y="8241"/>
                    <a:pt x="3442" y="8241"/>
                  </a:cubicBezTo>
                  <a:lnTo>
                    <a:pt x="4798" y="8241"/>
                  </a:lnTo>
                  <a:cubicBezTo>
                    <a:pt x="4903" y="8241"/>
                    <a:pt x="5007" y="8136"/>
                    <a:pt x="5007" y="8032"/>
                  </a:cubicBezTo>
                  <a:lnTo>
                    <a:pt x="5007" y="7823"/>
                  </a:lnTo>
                  <a:cubicBezTo>
                    <a:pt x="5007" y="7719"/>
                    <a:pt x="5059" y="7615"/>
                    <a:pt x="5163" y="7615"/>
                  </a:cubicBezTo>
                  <a:cubicBezTo>
                    <a:pt x="5424" y="7563"/>
                    <a:pt x="5633" y="7458"/>
                    <a:pt x="5841" y="7354"/>
                  </a:cubicBezTo>
                  <a:cubicBezTo>
                    <a:pt x="5867" y="7328"/>
                    <a:pt x="5907" y="7315"/>
                    <a:pt x="5952" y="7315"/>
                  </a:cubicBezTo>
                  <a:cubicBezTo>
                    <a:pt x="5998" y="7315"/>
                    <a:pt x="6050" y="7328"/>
                    <a:pt x="6102" y="7354"/>
                  </a:cubicBezTo>
                  <a:lnTo>
                    <a:pt x="6259" y="7511"/>
                  </a:lnTo>
                  <a:cubicBezTo>
                    <a:pt x="6285" y="7563"/>
                    <a:pt x="6337" y="7589"/>
                    <a:pt x="6389" y="7589"/>
                  </a:cubicBezTo>
                  <a:cubicBezTo>
                    <a:pt x="6441" y="7589"/>
                    <a:pt x="6493" y="7563"/>
                    <a:pt x="6519" y="7511"/>
                  </a:cubicBezTo>
                  <a:lnTo>
                    <a:pt x="7510" y="6520"/>
                  </a:lnTo>
                  <a:cubicBezTo>
                    <a:pt x="7615" y="6467"/>
                    <a:pt x="7615" y="6311"/>
                    <a:pt x="7510" y="6259"/>
                  </a:cubicBezTo>
                  <a:lnTo>
                    <a:pt x="7354" y="6102"/>
                  </a:lnTo>
                  <a:cubicBezTo>
                    <a:pt x="7302" y="5998"/>
                    <a:pt x="7302" y="5894"/>
                    <a:pt x="7302" y="5842"/>
                  </a:cubicBezTo>
                  <a:cubicBezTo>
                    <a:pt x="7406" y="5633"/>
                    <a:pt x="7510" y="5424"/>
                    <a:pt x="7562" y="5164"/>
                  </a:cubicBezTo>
                  <a:cubicBezTo>
                    <a:pt x="7615" y="5059"/>
                    <a:pt x="7719" y="5007"/>
                    <a:pt x="7771" y="5007"/>
                  </a:cubicBezTo>
                  <a:lnTo>
                    <a:pt x="7980" y="5007"/>
                  </a:lnTo>
                  <a:cubicBezTo>
                    <a:pt x="8136" y="5007"/>
                    <a:pt x="8188" y="4903"/>
                    <a:pt x="8188" y="4799"/>
                  </a:cubicBezTo>
                  <a:lnTo>
                    <a:pt x="8188" y="3390"/>
                  </a:lnTo>
                  <a:cubicBezTo>
                    <a:pt x="8188" y="3286"/>
                    <a:pt x="8136" y="3182"/>
                    <a:pt x="7980" y="3182"/>
                  </a:cubicBezTo>
                  <a:lnTo>
                    <a:pt x="7771" y="3182"/>
                  </a:lnTo>
                  <a:cubicBezTo>
                    <a:pt x="7667" y="3182"/>
                    <a:pt x="7615" y="3130"/>
                    <a:pt x="7562" y="3025"/>
                  </a:cubicBezTo>
                  <a:cubicBezTo>
                    <a:pt x="7510" y="2817"/>
                    <a:pt x="7406" y="2608"/>
                    <a:pt x="7302" y="2400"/>
                  </a:cubicBezTo>
                  <a:cubicBezTo>
                    <a:pt x="7249" y="2295"/>
                    <a:pt x="7302" y="2191"/>
                    <a:pt x="7354" y="2139"/>
                  </a:cubicBezTo>
                  <a:lnTo>
                    <a:pt x="7510" y="1982"/>
                  </a:lnTo>
                  <a:cubicBezTo>
                    <a:pt x="7562" y="1930"/>
                    <a:pt x="7562" y="1774"/>
                    <a:pt x="7510" y="1669"/>
                  </a:cubicBezTo>
                  <a:lnTo>
                    <a:pt x="6519" y="731"/>
                  </a:lnTo>
                  <a:cubicBezTo>
                    <a:pt x="6467" y="678"/>
                    <a:pt x="6415" y="652"/>
                    <a:pt x="6363" y="652"/>
                  </a:cubicBezTo>
                  <a:cubicBezTo>
                    <a:pt x="6311" y="652"/>
                    <a:pt x="6259" y="678"/>
                    <a:pt x="6206" y="731"/>
                  </a:cubicBezTo>
                  <a:lnTo>
                    <a:pt x="6102" y="887"/>
                  </a:lnTo>
                  <a:cubicBezTo>
                    <a:pt x="6050" y="913"/>
                    <a:pt x="5998" y="926"/>
                    <a:pt x="5952" y="926"/>
                  </a:cubicBezTo>
                  <a:cubicBezTo>
                    <a:pt x="5907" y="926"/>
                    <a:pt x="5867" y="913"/>
                    <a:pt x="5841" y="887"/>
                  </a:cubicBezTo>
                  <a:cubicBezTo>
                    <a:pt x="5633" y="783"/>
                    <a:pt x="5372" y="678"/>
                    <a:pt x="5163" y="626"/>
                  </a:cubicBezTo>
                  <a:cubicBezTo>
                    <a:pt x="5059" y="574"/>
                    <a:pt x="5007" y="522"/>
                    <a:pt x="5007" y="418"/>
                  </a:cubicBezTo>
                  <a:lnTo>
                    <a:pt x="5007" y="209"/>
                  </a:lnTo>
                  <a:cubicBezTo>
                    <a:pt x="5007" y="105"/>
                    <a:pt x="4903" y="0"/>
                    <a:pt x="479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 name="Google Shape;1016;p37"/>
            <p:cNvSpPr/>
            <p:nvPr/>
          </p:nvSpPr>
          <p:spPr>
            <a:xfrm>
              <a:off x="2923215" y="3081030"/>
              <a:ext cx="84936" cy="72550"/>
            </a:xfrm>
            <a:custGeom>
              <a:avLst/>
              <a:gdLst/>
              <a:ahLst/>
              <a:cxnLst/>
              <a:rect l="l" t="t" r="r" b="b"/>
              <a:pathLst>
                <a:path w="5321" h="4545" extrusionOk="0">
                  <a:moveTo>
                    <a:pt x="3025" y="1"/>
                  </a:moveTo>
                  <a:cubicBezTo>
                    <a:pt x="991" y="1"/>
                    <a:pt x="0" y="2452"/>
                    <a:pt x="1408" y="3860"/>
                  </a:cubicBezTo>
                  <a:cubicBezTo>
                    <a:pt x="1882" y="4334"/>
                    <a:pt x="2461" y="4544"/>
                    <a:pt x="3026" y="4544"/>
                  </a:cubicBezTo>
                  <a:cubicBezTo>
                    <a:pt x="4202" y="4544"/>
                    <a:pt x="5320" y="3634"/>
                    <a:pt x="5320" y="2296"/>
                  </a:cubicBezTo>
                  <a:cubicBezTo>
                    <a:pt x="5320" y="992"/>
                    <a:pt x="4277" y="1"/>
                    <a:pt x="302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17" name="Google Shape;1017;p37"/>
          <p:cNvSpPr/>
          <p:nvPr/>
        </p:nvSpPr>
        <p:spPr>
          <a:xfrm>
            <a:off x="5031941" y="2002124"/>
            <a:ext cx="130717" cy="129871"/>
          </a:xfrm>
          <a:custGeom>
            <a:avLst/>
            <a:gdLst/>
            <a:ahLst/>
            <a:cxnLst/>
            <a:rect l="l" t="t" r="r" b="b"/>
            <a:pathLst>
              <a:path w="8189" h="8136" extrusionOk="0">
                <a:moveTo>
                  <a:pt x="4121" y="0"/>
                </a:moveTo>
                <a:cubicBezTo>
                  <a:pt x="1826" y="0"/>
                  <a:pt x="1" y="1825"/>
                  <a:pt x="1" y="4068"/>
                </a:cubicBezTo>
                <a:cubicBezTo>
                  <a:pt x="1" y="6311"/>
                  <a:pt x="1826" y="8136"/>
                  <a:pt x="4121" y="8136"/>
                </a:cubicBezTo>
                <a:cubicBezTo>
                  <a:pt x="6363" y="8136"/>
                  <a:pt x="8189" y="6311"/>
                  <a:pt x="8189" y="4068"/>
                </a:cubicBezTo>
                <a:cubicBezTo>
                  <a:pt x="8189" y="1825"/>
                  <a:pt x="6363" y="0"/>
                  <a:pt x="4121" y="0"/>
                </a:cubicBezTo>
                <a:close/>
              </a:path>
            </a:pathLst>
          </a:custGeom>
          <a:solidFill>
            <a:srgbClr val="48FF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 name="Google Shape;1018;p37"/>
          <p:cNvSpPr/>
          <p:nvPr/>
        </p:nvSpPr>
        <p:spPr>
          <a:xfrm>
            <a:off x="4780532" y="2718904"/>
            <a:ext cx="633552" cy="632706"/>
          </a:xfrm>
          <a:custGeom>
            <a:avLst/>
            <a:gdLst/>
            <a:ahLst/>
            <a:cxnLst/>
            <a:rect l="l" t="t" r="r" b="b"/>
            <a:pathLst>
              <a:path w="39690" h="39637" extrusionOk="0">
                <a:moveTo>
                  <a:pt x="19871" y="0"/>
                </a:moveTo>
                <a:cubicBezTo>
                  <a:pt x="8918" y="0"/>
                  <a:pt x="0" y="8866"/>
                  <a:pt x="0" y="19818"/>
                </a:cubicBezTo>
                <a:cubicBezTo>
                  <a:pt x="0" y="30771"/>
                  <a:pt x="8918" y="39637"/>
                  <a:pt x="19871" y="39637"/>
                </a:cubicBezTo>
                <a:cubicBezTo>
                  <a:pt x="30771" y="39637"/>
                  <a:pt x="39689" y="30771"/>
                  <a:pt x="39689" y="19818"/>
                </a:cubicBezTo>
                <a:cubicBezTo>
                  <a:pt x="39689" y="8866"/>
                  <a:pt x="30771" y="0"/>
                  <a:pt x="1987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 name="Google Shape;1019;p37"/>
          <p:cNvSpPr/>
          <p:nvPr/>
        </p:nvSpPr>
        <p:spPr>
          <a:xfrm>
            <a:off x="5036937" y="2667282"/>
            <a:ext cx="120724" cy="57465"/>
          </a:xfrm>
          <a:custGeom>
            <a:avLst/>
            <a:gdLst/>
            <a:ahLst/>
            <a:cxnLst/>
            <a:rect l="l" t="t" r="r" b="b"/>
            <a:pathLst>
              <a:path w="7563" h="3600" extrusionOk="0">
                <a:moveTo>
                  <a:pt x="3808" y="1"/>
                </a:moveTo>
                <a:lnTo>
                  <a:pt x="1" y="3599"/>
                </a:lnTo>
                <a:lnTo>
                  <a:pt x="7563" y="3599"/>
                </a:lnTo>
                <a:lnTo>
                  <a:pt x="3808" y="1"/>
                </a:lnTo>
                <a:close/>
              </a:path>
            </a:pathLst>
          </a:custGeom>
          <a:solidFill>
            <a:srgbClr val="48FF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0" name="Google Shape;1020;p37"/>
          <p:cNvSpPr/>
          <p:nvPr/>
        </p:nvSpPr>
        <p:spPr>
          <a:xfrm>
            <a:off x="5097707" y="2067044"/>
            <a:ext cx="16" cy="690171"/>
          </a:xfrm>
          <a:custGeom>
            <a:avLst/>
            <a:gdLst/>
            <a:ahLst/>
            <a:cxnLst/>
            <a:rect l="l" t="t" r="r" b="b"/>
            <a:pathLst>
              <a:path w="1" h="43237" fill="none" extrusionOk="0">
                <a:moveTo>
                  <a:pt x="1" y="43236"/>
                </a:moveTo>
                <a:lnTo>
                  <a:pt x="1" y="1"/>
                </a:lnTo>
              </a:path>
            </a:pathLst>
          </a:custGeom>
          <a:solidFill>
            <a:schemeClr val="accent1"/>
          </a:solidFill>
          <a:ln w="24775" cap="rnd" cmpd="sng">
            <a:solidFill>
              <a:srgbClr val="48FFD5"/>
            </a:solidFill>
            <a:prstDash val="solid"/>
            <a:miter lim="5215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1" name="Google Shape;1021;p37"/>
          <p:cNvSpPr/>
          <p:nvPr/>
        </p:nvSpPr>
        <p:spPr>
          <a:xfrm>
            <a:off x="5061073" y="2030426"/>
            <a:ext cx="72454" cy="72438"/>
          </a:xfrm>
          <a:custGeom>
            <a:avLst/>
            <a:gdLst/>
            <a:ahLst/>
            <a:cxnLst/>
            <a:rect l="l" t="t" r="r" b="b"/>
            <a:pathLst>
              <a:path w="4539" h="4538" extrusionOk="0">
                <a:moveTo>
                  <a:pt x="2244" y="0"/>
                </a:moveTo>
                <a:cubicBezTo>
                  <a:pt x="992" y="0"/>
                  <a:pt x="1" y="991"/>
                  <a:pt x="1" y="2243"/>
                </a:cubicBezTo>
                <a:cubicBezTo>
                  <a:pt x="1" y="3494"/>
                  <a:pt x="992" y="4538"/>
                  <a:pt x="2244" y="4538"/>
                </a:cubicBezTo>
                <a:cubicBezTo>
                  <a:pt x="3495" y="4538"/>
                  <a:pt x="4538" y="3494"/>
                  <a:pt x="4538" y="2243"/>
                </a:cubicBezTo>
                <a:cubicBezTo>
                  <a:pt x="4538" y="991"/>
                  <a:pt x="3495" y="0"/>
                  <a:pt x="2244" y="0"/>
                </a:cubicBezTo>
                <a:close/>
              </a:path>
            </a:pathLst>
          </a:custGeom>
          <a:solidFill>
            <a:srgbClr val="48FF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 name="Google Shape;1022;p37"/>
          <p:cNvSpPr/>
          <p:nvPr/>
        </p:nvSpPr>
        <p:spPr>
          <a:xfrm>
            <a:off x="4867112" y="2804639"/>
            <a:ext cx="460390" cy="460390"/>
          </a:xfrm>
          <a:custGeom>
            <a:avLst/>
            <a:gdLst/>
            <a:ahLst/>
            <a:cxnLst/>
            <a:rect l="l" t="t" r="r" b="b"/>
            <a:pathLst>
              <a:path w="28842" h="28842" extrusionOk="0">
                <a:moveTo>
                  <a:pt x="14447" y="1"/>
                </a:moveTo>
                <a:cubicBezTo>
                  <a:pt x="6467" y="1"/>
                  <a:pt x="0" y="6468"/>
                  <a:pt x="0" y="14447"/>
                </a:cubicBezTo>
                <a:cubicBezTo>
                  <a:pt x="0" y="22375"/>
                  <a:pt x="6467" y="28842"/>
                  <a:pt x="14447" y="28842"/>
                </a:cubicBezTo>
                <a:cubicBezTo>
                  <a:pt x="22374" y="28842"/>
                  <a:pt x="28841" y="22375"/>
                  <a:pt x="28841" y="14447"/>
                </a:cubicBezTo>
                <a:cubicBezTo>
                  <a:pt x="28841" y="6468"/>
                  <a:pt x="22374" y="1"/>
                  <a:pt x="14447"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 name="Google Shape;1023;p37"/>
          <p:cNvSpPr/>
          <p:nvPr/>
        </p:nvSpPr>
        <p:spPr>
          <a:xfrm>
            <a:off x="4867112" y="2804639"/>
            <a:ext cx="460390" cy="460390"/>
          </a:xfrm>
          <a:custGeom>
            <a:avLst/>
            <a:gdLst/>
            <a:ahLst/>
            <a:cxnLst/>
            <a:rect l="l" t="t" r="r" b="b"/>
            <a:pathLst>
              <a:path w="28842" h="28842" extrusionOk="0">
                <a:moveTo>
                  <a:pt x="14447" y="1"/>
                </a:moveTo>
                <a:cubicBezTo>
                  <a:pt x="6467" y="1"/>
                  <a:pt x="0" y="6468"/>
                  <a:pt x="0" y="14447"/>
                </a:cubicBezTo>
                <a:cubicBezTo>
                  <a:pt x="0" y="22375"/>
                  <a:pt x="6467" y="28842"/>
                  <a:pt x="14447" y="28842"/>
                </a:cubicBezTo>
                <a:cubicBezTo>
                  <a:pt x="22374" y="28842"/>
                  <a:pt x="28841" y="22375"/>
                  <a:pt x="28841" y="14447"/>
                </a:cubicBezTo>
                <a:cubicBezTo>
                  <a:pt x="28841" y="6468"/>
                  <a:pt x="22374" y="1"/>
                  <a:pt x="14447" y="1"/>
                </a:cubicBezTo>
                <a:close/>
              </a:path>
            </a:pathLst>
          </a:custGeom>
          <a:solidFill>
            <a:srgbClr val="0526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 name="Google Shape;1024;p37"/>
          <p:cNvSpPr/>
          <p:nvPr/>
        </p:nvSpPr>
        <p:spPr>
          <a:xfrm>
            <a:off x="3995480" y="3937673"/>
            <a:ext cx="129887" cy="130717"/>
          </a:xfrm>
          <a:custGeom>
            <a:avLst/>
            <a:gdLst/>
            <a:ahLst/>
            <a:cxnLst/>
            <a:rect l="l" t="t" r="r" b="b"/>
            <a:pathLst>
              <a:path w="8137" h="8189" extrusionOk="0">
                <a:moveTo>
                  <a:pt x="4068" y="1"/>
                </a:moveTo>
                <a:cubicBezTo>
                  <a:pt x="1826" y="1"/>
                  <a:pt x="0" y="1826"/>
                  <a:pt x="0" y="4069"/>
                </a:cubicBezTo>
                <a:cubicBezTo>
                  <a:pt x="0" y="6363"/>
                  <a:pt x="1826" y="8189"/>
                  <a:pt x="4068" y="8189"/>
                </a:cubicBezTo>
                <a:cubicBezTo>
                  <a:pt x="6311" y="8189"/>
                  <a:pt x="8136" y="6363"/>
                  <a:pt x="8136" y="4069"/>
                </a:cubicBezTo>
                <a:cubicBezTo>
                  <a:pt x="8136" y="1826"/>
                  <a:pt x="6311" y="1"/>
                  <a:pt x="4068" y="1"/>
                </a:cubicBezTo>
                <a:close/>
              </a:path>
            </a:pathLst>
          </a:custGeom>
          <a:solidFill>
            <a:srgbClr val="48FF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 name="Google Shape;1025;p37"/>
          <p:cNvSpPr/>
          <p:nvPr/>
        </p:nvSpPr>
        <p:spPr>
          <a:xfrm>
            <a:off x="3744055" y="2718904"/>
            <a:ext cx="632722" cy="632706"/>
          </a:xfrm>
          <a:custGeom>
            <a:avLst/>
            <a:gdLst/>
            <a:ahLst/>
            <a:cxnLst/>
            <a:rect l="l" t="t" r="r" b="b"/>
            <a:pathLst>
              <a:path w="39638" h="39637" extrusionOk="0">
                <a:moveTo>
                  <a:pt x="19819" y="0"/>
                </a:moveTo>
                <a:cubicBezTo>
                  <a:pt x="8867" y="0"/>
                  <a:pt x="1" y="8866"/>
                  <a:pt x="1" y="19818"/>
                </a:cubicBezTo>
                <a:cubicBezTo>
                  <a:pt x="1" y="30771"/>
                  <a:pt x="8867" y="39637"/>
                  <a:pt x="19819" y="39637"/>
                </a:cubicBezTo>
                <a:cubicBezTo>
                  <a:pt x="30772" y="39637"/>
                  <a:pt x="39638" y="30771"/>
                  <a:pt x="39638" y="19818"/>
                </a:cubicBezTo>
                <a:cubicBezTo>
                  <a:pt x="39638" y="8866"/>
                  <a:pt x="30772" y="0"/>
                  <a:pt x="1981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6" name="Google Shape;1026;p37"/>
          <p:cNvSpPr/>
          <p:nvPr/>
        </p:nvSpPr>
        <p:spPr>
          <a:xfrm>
            <a:off x="3998800" y="3344938"/>
            <a:ext cx="119910" cy="57465"/>
          </a:xfrm>
          <a:custGeom>
            <a:avLst/>
            <a:gdLst/>
            <a:ahLst/>
            <a:cxnLst/>
            <a:rect l="l" t="t" r="r" b="b"/>
            <a:pathLst>
              <a:path w="7512" h="3600" extrusionOk="0">
                <a:moveTo>
                  <a:pt x="1" y="0"/>
                </a:moveTo>
                <a:lnTo>
                  <a:pt x="3756" y="3599"/>
                </a:lnTo>
                <a:lnTo>
                  <a:pt x="7511" y="0"/>
                </a:lnTo>
                <a:close/>
              </a:path>
            </a:pathLst>
          </a:custGeom>
          <a:solidFill>
            <a:srgbClr val="48FF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 name="Google Shape;1027;p37"/>
          <p:cNvSpPr/>
          <p:nvPr/>
        </p:nvSpPr>
        <p:spPr>
          <a:xfrm>
            <a:off x="4060415" y="3250025"/>
            <a:ext cx="16" cy="752600"/>
          </a:xfrm>
          <a:custGeom>
            <a:avLst/>
            <a:gdLst/>
            <a:ahLst/>
            <a:cxnLst/>
            <a:rect l="l" t="t" r="r" b="b"/>
            <a:pathLst>
              <a:path w="1" h="47148" fill="none" extrusionOk="0">
                <a:moveTo>
                  <a:pt x="0" y="47148"/>
                </a:moveTo>
                <a:lnTo>
                  <a:pt x="0" y="1"/>
                </a:lnTo>
              </a:path>
            </a:pathLst>
          </a:custGeom>
          <a:solidFill>
            <a:schemeClr val="accent1"/>
          </a:solidFill>
          <a:ln w="24775" cap="flat" cmpd="sng">
            <a:solidFill>
              <a:srgbClr val="48FFD5"/>
            </a:solidFill>
            <a:prstDash val="solid"/>
            <a:miter lim="5215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 name="Google Shape;1028;p37"/>
          <p:cNvSpPr/>
          <p:nvPr/>
        </p:nvSpPr>
        <p:spPr>
          <a:xfrm>
            <a:off x="4024612" y="3966821"/>
            <a:ext cx="72454" cy="72438"/>
          </a:xfrm>
          <a:custGeom>
            <a:avLst/>
            <a:gdLst/>
            <a:ahLst/>
            <a:cxnLst/>
            <a:rect l="l" t="t" r="r" b="b"/>
            <a:pathLst>
              <a:path w="4539" h="4538" extrusionOk="0">
                <a:moveTo>
                  <a:pt x="2243" y="0"/>
                </a:moveTo>
                <a:cubicBezTo>
                  <a:pt x="992" y="0"/>
                  <a:pt x="1" y="991"/>
                  <a:pt x="1" y="2243"/>
                </a:cubicBezTo>
                <a:cubicBezTo>
                  <a:pt x="1" y="3494"/>
                  <a:pt x="992" y="4537"/>
                  <a:pt x="2243" y="4537"/>
                </a:cubicBezTo>
                <a:cubicBezTo>
                  <a:pt x="3495" y="4537"/>
                  <a:pt x="4538" y="3494"/>
                  <a:pt x="4538" y="2243"/>
                </a:cubicBezTo>
                <a:cubicBezTo>
                  <a:pt x="4538" y="991"/>
                  <a:pt x="3495" y="0"/>
                  <a:pt x="2243" y="0"/>
                </a:cubicBezTo>
                <a:close/>
              </a:path>
            </a:pathLst>
          </a:custGeom>
          <a:solidFill>
            <a:srgbClr val="48FF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 name="Google Shape;1029;p37"/>
          <p:cNvSpPr/>
          <p:nvPr/>
        </p:nvSpPr>
        <p:spPr>
          <a:xfrm>
            <a:off x="3830635" y="2804639"/>
            <a:ext cx="460390" cy="460390"/>
          </a:xfrm>
          <a:custGeom>
            <a:avLst/>
            <a:gdLst/>
            <a:ahLst/>
            <a:cxnLst/>
            <a:rect l="l" t="t" r="r" b="b"/>
            <a:pathLst>
              <a:path w="28842" h="28842" extrusionOk="0">
                <a:moveTo>
                  <a:pt x="14395" y="1"/>
                </a:moveTo>
                <a:cubicBezTo>
                  <a:pt x="6468" y="1"/>
                  <a:pt x="1" y="6468"/>
                  <a:pt x="1" y="14447"/>
                </a:cubicBezTo>
                <a:cubicBezTo>
                  <a:pt x="1" y="22375"/>
                  <a:pt x="6468" y="28842"/>
                  <a:pt x="14395" y="28842"/>
                </a:cubicBezTo>
                <a:cubicBezTo>
                  <a:pt x="22375" y="28842"/>
                  <a:pt x="28842" y="22375"/>
                  <a:pt x="28842" y="14447"/>
                </a:cubicBezTo>
                <a:cubicBezTo>
                  <a:pt x="28842" y="6468"/>
                  <a:pt x="22375" y="1"/>
                  <a:pt x="14395"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 name="Google Shape;1030;p37"/>
          <p:cNvSpPr/>
          <p:nvPr/>
        </p:nvSpPr>
        <p:spPr>
          <a:xfrm>
            <a:off x="3830635" y="2804639"/>
            <a:ext cx="460390" cy="460390"/>
          </a:xfrm>
          <a:custGeom>
            <a:avLst/>
            <a:gdLst/>
            <a:ahLst/>
            <a:cxnLst/>
            <a:rect l="l" t="t" r="r" b="b"/>
            <a:pathLst>
              <a:path w="28842" h="28842" extrusionOk="0">
                <a:moveTo>
                  <a:pt x="14395" y="1"/>
                </a:moveTo>
                <a:cubicBezTo>
                  <a:pt x="6468" y="1"/>
                  <a:pt x="1" y="6468"/>
                  <a:pt x="1" y="14447"/>
                </a:cubicBezTo>
                <a:cubicBezTo>
                  <a:pt x="1" y="22375"/>
                  <a:pt x="6468" y="28842"/>
                  <a:pt x="14395" y="28842"/>
                </a:cubicBezTo>
                <a:cubicBezTo>
                  <a:pt x="22375" y="28842"/>
                  <a:pt x="28842" y="22375"/>
                  <a:pt x="28842" y="14447"/>
                </a:cubicBezTo>
                <a:cubicBezTo>
                  <a:pt x="28842" y="6468"/>
                  <a:pt x="22375" y="1"/>
                  <a:pt x="14395" y="1"/>
                </a:cubicBezTo>
                <a:close/>
              </a:path>
            </a:pathLst>
          </a:custGeom>
          <a:solidFill>
            <a:srgbClr val="0526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 name="Google Shape;1031;p37"/>
          <p:cNvSpPr/>
          <p:nvPr/>
        </p:nvSpPr>
        <p:spPr>
          <a:xfrm>
            <a:off x="6068402" y="3937673"/>
            <a:ext cx="130733" cy="130717"/>
          </a:xfrm>
          <a:custGeom>
            <a:avLst/>
            <a:gdLst/>
            <a:ahLst/>
            <a:cxnLst/>
            <a:rect l="l" t="t" r="r" b="b"/>
            <a:pathLst>
              <a:path w="8190" h="8189" extrusionOk="0">
                <a:moveTo>
                  <a:pt x="4121" y="1"/>
                </a:moveTo>
                <a:cubicBezTo>
                  <a:pt x="1826" y="1"/>
                  <a:pt x="1" y="1826"/>
                  <a:pt x="1" y="4069"/>
                </a:cubicBezTo>
                <a:cubicBezTo>
                  <a:pt x="1" y="6363"/>
                  <a:pt x="1826" y="8189"/>
                  <a:pt x="4121" y="8189"/>
                </a:cubicBezTo>
                <a:cubicBezTo>
                  <a:pt x="6364" y="8189"/>
                  <a:pt x="8189" y="6363"/>
                  <a:pt x="8189" y="4069"/>
                </a:cubicBezTo>
                <a:cubicBezTo>
                  <a:pt x="8189" y="1826"/>
                  <a:pt x="6364" y="1"/>
                  <a:pt x="4121" y="1"/>
                </a:cubicBezTo>
                <a:close/>
              </a:path>
            </a:pathLst>
          </a:custGeom>
          <a:solidFill>
            <a:srgbClr val="48FF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 name="Google Shape;1032;p37"/>
          <p:cNvSpPr/>
          <p:nvPr/>
        </p:nvSpPr>
        <p:spPr>
          <a:xfrm>
            <a:off x="5816993" y="2718904"/>
            <a:ext cx="633552" cy="632706"/>
          </a:xfrm>
          <a:custGeom>
            <a:avLst/>
            <a:gdLst/>
            <a:ahLst/>
            <a:cxnLst/>
            <a:rect l="l" t="t" r="r" b="b"/>
            <a:pathLst>
              <a:path w="39690" h="39637" extrusionOk="0">
                <a:moveTo>
                  <a:pt x="19871" y="0"/>
                </a:moveTo>
                <a:cubicBezTo>
                  <a:pt x="8919" y="0"/>
                  <a:pt x="1" y="8866"/>
                  <a:pt x="1" y="19818"/>
                </a:cubicBezTo>
                <a:cubicBezTo>
                  <a:pt x="1" y="30771"/>
                  <a:pt x="8919" y="39637"/>
                  <a:pt x="19871" y="39637"/>
                </a:cubicBezTo>
                <a:cubicBezTo>
                  <a:pt x="30823" y="39637"/>
                  <a:pt x="39689" y="30771"/>
                  <a:pt x="39689" y="19818"/>
                </a:cubicBezTo>
                <a:cubicBezTo>
                  <a:pt x="39689" y="8866"/>
                  <a:pt x="30823" y="0"/>
                  <a:pt x="1987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 name="Google Shape;1033;p37"/>
          <p:cNvSpPr/>
          <p:nvPr/>
        </p:nvSpPr>
        <p:spPr>
          <a:xfrm>
            <a:off x="6072568" y="3344938"/>
            <a:ext cx="119894" cy="57465"/>
          </a:xfrm>
          <a:custGeom>
            <a:avLst/>
            <a:gdLst/>
            <a:ahLst/>
            <a:cxnLst/>
            <a:rect l="l" t="t" r="r" b="b"/>
            <a:pathLst>
              <a:path w="7511" h="3600" extrusionOk="0">
                <a:moveTo>
                  <a:pt x="1" y="0"/>
                </a:moveTo>
                <a:lnTo>
                  <a:pt x="3756" y="3599"/>
                </a:lnTo>
                <a:lnTo>
                  <a:pt x="7511" y="0"/>
                </a:lnTo>
                <a:close/>
              </a:path>
            </a:pathLst>
          </a:custGeom>
          <a:solidFill>
            <a:srgbClr val="48FF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4" name="Google Shape;1034;p37"/>
          <p:cNvSpPr/>
          <p:nvPr/>
        </p:nvSpPr>
        <p:spPr>
          <a:xfrm>
            <a:off x="6134184" y="3161784"/>
            <a:ext cx="16" cy="840841"/>
          </a:xfrm>
          <a:custGeom>
            <a:avLst/>
            <a:gdLst/>
            <a:ahLst/>
            <a:cxnLst/>
            <a:rect l="l" t="t" r="r" b="b"/>
            <a:pathLst>
              <a:path w="1" h="52676" fill="none" extrusionOk="0">
                <a:moveTo>
                  <a:pt x="0" y="52676"/>
                </a:moveTo>
                <a:lnTo>
                  <a:pt x="0" y="1"/>
                </a:lnTo>
              </a:path>
            </a:pathLst>
          </a:custGeom>
          <a:solidFill>
            <a:schemeClr val="accent1"/>
          </a:solidFill>
          <a:ln w="24775" cap="rnd" cmpd="sng">
            <a:solidFill>
              <a:srgbClr val="48FFD5"/>
            </a:solidFill>
            <a:prstDash val="solid"/>
            <a:miter lim="5215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5" name="Google Shape;1035;p37"/>
          <p:cNvSpPr/>
          <p:nvPr/>
        </p:nvSpPr>
        <p:spPr>
          <a:xfrm>
            <a:off x="6097550" y="3965975"/>
            <a:ext cx="72438" cy="72454"/>
          </a:xfrm>
          <a:custGeom>
            <a:avLst/>
            <a:gdLst/>
            <a:ahLst/>
            <a:cxnLst/>
            <a:rect l="l" t="t" r="r" b="b"/>
            <a:pathLst>
              <a:path w="4538" h="4539" extrusionOk="0">
                <a:moveTo>
                  <a:pt x="2243" y="1"/>
                </a:moveTo>
                <a:cubicBezTo>
                  <a:pt x="991" y="1"/>
                  <a:pt x="0" y="992"/>
                  <a:pt x="0" y="2244"/>
                </a:cubicBezTo>
                <a:cubicBezTo>
                  <a:pt x="0" y="3547"/>
                  <a:pt x="991" y="4538"/>
                  <a:pt x="2243" y="4538"/>
                </a:cubicBezTo>
                <a:cubicBezTo>
                  <a:pt x="3547" y="4538"/>
                  <a:pt x="4538" y="3547"/>
                  <a:pt x="4538" y="2244"/>
                </a:cubicBezTo>
                <a:cubicBezTo>
                  <a:pt x="4538" y="992"/>
                  <a:pt x="3547" y="1"/>
                  <a:pt x="2243" y="1"/>
                </a:cubicBezTo>
                <a:close/>
              </a:path>
            </a:pathLst>
          </a:custGeom>
          <a:solidFill>
            <a:srgbClr val="48FF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6" name="Google Shape;1036;p37"/>
          <p:cNvSpPr/>
          <p:nvPr/>
        </p:nvSpPr>
        <p:spPr>
          <a:xfrm>
            <a:off x="5903573" y="2804639"/>
            <a:ext cx="460390" cy="460390"/>
          </a:xfrm>
          <a:custGeom>
            <a:avLst/>
            <a:gdLst/>
            <a:ahLst/>
            <a:cxnLst/>
            <a:rect l="l" t="t" r="r" b="b"/>
            <a:pathLst>
              <a:path w="28842" h="28842" extrusionOk="0">
                <a:moveTo>
                  <a:pt x="14447" y="1"/>
                </a:moveTo>
                <a:cubicBezTo>
                  <a:pt x="6468" y="1"/>
                  <a:pt x="1" y="6468"/>
                  <a:pt x="1" y="14447"/>
                </a:cubicBezTo>
                <a:cubicBezTo>
                  <a:pt x="1" y="22375"/>
                  <a:pt x="6468" y="28842"/>
                  <a:pt x="14447" y="28842"/>
                </a:cubicBezTo>
                <a:cubicBezTo>
                  <a:pt x="22374" y="28842"/>
                  <a:pt x="28841" y="22375"/>
                  <a:pt x="28841" y="14447"/>
                </a:cubicBezTo>
                <a:cubicBezTo>
                  <a:pt x="28841" y="6468"/>
                  <a:pt x="22374" y="1"/>
                  <a:pt x="14447"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7" name="Google Shape;1037;p37"/>
          <p:cNvSpPr/>
          <p:nvPr/>
        </p:nvSpPr>
        <p:spPr>
          <a:xfrm>
            <a:off x="5903573" y="2804639"/>
            <a:ext cx="460390" cy="460390"/>
          </a:xfrm>
          <a:custGeom>
            <a:avLst/>
            <a:gdLst/>
            <a:ahLst/>
            <a:cxnLst/>
            <a:rect l="l" t="t" r="r" b="b"/>
            <a:pathLst>
              <a:path w="28842" h="28842" extrusionOk="0">
                <a:moveTo>
                  <a:pt x="14447" y="1"/>
                </a:moveTo>
                <a:cubicBezTo>
                  <a:pt x="6468" y="1"/>
                  <a:pt x="1" y="6468"/>
                  <a:pt x="1" y="14447"/>
                </a:cubicBezTo>
                <a:cubicBezTo>
                  <a:pt x="1" y="22375"/>
                  <a:pt x="6468" y="28842"/>
                  <a:pt x="14447" y="28842"/>
                </a:cubicBezTo>
                <a:cubicBezTo>
                  <a:pt x="22374" y="28842"/>
                  <a:pt x="28841" y="22375"/>
                  <a:pt x="28841" y="14447"/>
                </a:cubicBezTo>
                <a:cubicBezTo>
                  <a:pt x="28841" y="6468"/>
                  <a:pt x="22374" y="1"/>
                  <a:pt x="14447" y="1"/>
                </a:cubicBezTo>
                <a:close/>
              </a:path>
            </a:pathLst>
          </a:custGeom>
          <a:solidFill>
            <a:srgbClr val="0526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9" name="Google Shape;1039;p37"/>
          <p:cNvSpPr txBox="1">
            <a:spLocks noGrp="1"/>
          </p:cNvSpPr>
          <p:nvPr>
            <p:ph type="ctrTitle" idx="4294967295"/>
          </p:nvPr>
        </p:nvSpPr>
        <p:spPr>
          <a:xfrm>
            <a:off x="2261762" y="1552896"/>
            <a:ext cx="1451116" cy="210258"/>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1000" dirty="0">
                <a:solidFill>
                  <a:srgbClr val="FFFFFF"/>
                </a:solidFill>
              </a:rPr>
              <a:t>NHẬN T</a:t>
            </a:r>
            <a:r>
              <a:rPr lang="en-US" sz="1000" dirty="0"/>
              <a:t>ÀI KHOẢN QUẢN TRỊ WEBSITE </a:t>
            </a:r>
            <a:endParaRPr sz="1000" dirty="0">
              <a:solidFill>
                <a:srgbClr val="FFFFFF"/>
              </a:solidFill>
            </a:endParaRPr>
          </a:p>
        </p:txBody>
      </p:sp>
      <p:sp>
        <p:nvSpPr>
          <p:cNvPr id="1040" name="Google Shape;1040;p37"/>
          <p:cNvSpPr txBox="1">
            <a:spLocks noGrp="1"/>
          </p:cNvSpPr>
          <p:nvPr>
            <p:ph type="ctrTitle" idx="4294967295"/>
          </p:nvPr>
        </p:nvSpPr>
        <p:spPr>
          <a:xfrm>
            <a:off x="3284327" y="4086054"/>
            <a:ext cx="1497681" cy="250448"/>
          </a:xfrm>
          <a:prstGeom prst="rect">
            <a:avLst/>
          </a:prstGeom>
        </p:spPr>
        <p:txBody>
          <a:bodyPr spcFirstLastPara="1" wrap="square" lIns="91425" tIns="91425" rIns="91425" bIns="91425" anchor="t" anchorCtr="0">
            <a:noAutofit/>
          </a:bodyPr>
          <a:lstStyle/>
          <a:p>
            <a:pPr lvl="0" algn="ctr"/>
            <a:r>
              <a:rPr lang="en-US" sz="1000" dirty="0"/>
              <a:t>NHẬN TÀI KHOẢN QUẢN TRỊ EMAIL </a:t>
            </a:r>
            <a:endParaRPr lang="vi-VN" sz="1000" dirty="0"/>
          </a:p>
        </p:txBody>
      </p:sp>
      <p:sp>
        <p:nvSpPr>
          <p:cNvPr id="1041" name="Google Shape;1041;p37"/>
          <p:cNvSpPr txBox="1">
            <a:spLocks noGrp="1"/>
          </p:cNvSpPr>
          <p:nvPr>
            <p:ph type="ctrTitle" idx="4294967295"/>
          </p:nvPr>
        </p:nvSpPr>
        <p:spPr>
          <a:xfrm>
            <a:off x="4057607" y="1551150"/>
            <a:ext cx="2386714" cy="371027"/>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1000" dirty="0">
                <a:solidFill>
                  <a:srgbClr val="FFFFFF"/>
                </a:solidFill>
              </a:rPr>
              <a:t>KHỞI TẠO WEBSITE </a:t>
            </a:r>
            <a:endParaRPr sz="1000" dirty="0">
              <a:solidFill>
                <a:srgbClr val="FFFFFF"/>
              </a:solidFill>
            </a:endParaRPr>
          </a:p>
        </p:txBody>
      </p:sp>
      <p:sp>
        <p:nvSpPr>
          <p:cNvPr id="1042" name="Google Shape;1042;p37"/>
          <p:cNvSpPr txBox="1">
            <a:spLocks noGrp="1"/>
          </p:cNvSpPr>
          <p:nvPr>
            <p:ph type="ctrTitle" idx="4294967295"/>
          </p:nvPr>
        </p:nvSpPr>
        <p:spPr>
          <a:xfrm>
            <a:off x="4867112" y="4046562"/>
            <a:ext cx="2500005" cy="289802"/>
          </a:xfrm>
          <a:prstGeom prst="rect">
            <a:avLst/>
          </a:prstGeom>
        </p:spPr>
        <p:txBody>
          <a:bodyPr spcFirstLastPara="1" wrap="square" lIns="91425" tIns="91425" rIns="91425" bIns="91425" anchor="t" anchorCtr="0">
            <a:noAutofit/>
          </a:bodyPr>
          <a:lstStyle/>
          <a:p>
            <a:pPr lvl="0" algn="ctr"/>
            <a:r>
              <a:rPr lang="en-US" sz="1000" dirty="0"/>
              <a:t>KHỞI TẠO EMAIL</a:t>
            </a:r>
            <a:endParaRPr lang="vi-VN" sz="1000" dirty="0"/>
          </a:p>
        </p:txBody>
      </p:sp>
      <p:sp>
        <p:nvSpPr>
          <p:cNvPr id="1046" name="Google Shape;1046;p37"/>
          <p:cNvSpPr txBox="1">
            <a:spLocks noGrp="1"/>
          </p:cNvSpPr>
          <p:nvPr>
            <p:ph type="ctrTitle" idx="4294967295"/>
          </p:nvPr>
        </p:nvSpPr>
        <p:spPr>
          <a:xfrm>
            <a:off x="99337" y="2692529"/>
            <a:ext cx="2095158" cy="1962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US" sz="1800" kern="100" dirty="0">
                <a:latin typeface="Roboto Black" panose="02000000000000000000" pitchFamily="2" charset="0"/>
                <a:ea typeface="Roboto Black" panose="02000000000000000000" pitchFamily="2" charset="0"/>
                <a:cs typeface="Roboto Black" panose="02000000000000000000" pitchFamily="2" charset="0"/>
              </a:rPr>
              <a:t>T</a:t>
            </a:r>
            <a:r>
              <a:rPr lang="en-US" sz="1800" kern="100" dirty="0">
                <a:effectLst/>
                <a:latin typeface="Roboto Black" panose="02000000000000000000" pitchFamily="2" charset="0"/>
                <a:ea typeface="Roboto Black" panose="02000000000000000000" pitchFamily="2" charset="0"/>
                <a:cs typeface="Roboto Black" panose="02000000000000000000" pitchFamily="2" charset="0"/>
              </a:rPr>
              <a:t>hu </a:t>
            </a:r>
            <a:r>
              <a:rPr lang="en-US" sz="1800" kern="100" dirty="0" err="1">
                <a:effectLst/>
                <a:latin typeface="Roboto Black" panose="02000000000000000000" pitchFamily="2" charset="0"/>
                <a:ea typeface="Roboto Black" panose="02000000000000000000" pitchFamily="2" charset="0"/>
                <a:cs typeface="Roboto Black" panose="02000000000000000000" pitchFamily="2" charset="0"/>
              </a:rPr>
              <a:t>thập</a:t>
            </a:r>
            <a:r>
              <a:rPr lang="en-US" sz="1800" kern="100" dirty="0">
                <a:effectLst/>
                <a:latin typeface="Roboto Black" panose="02000000000000000000" pitchFamily="2" charset="0"/>
                <a:ea typeface="Roboto Black" panose="02000000000000000000" pitchFamily="2" charset="0"/>
                <a:cs typeface="Roboto Black" panose="02000000000000000000" pitchFamily="2" charset="0"/>
              </a:rPr>
              <a:t> </a:t>
            </a:r>
            <a:r>
              <a:rPr lang="en-US" sz="1800" kern="100" dirty="0" err="1">
                <a:effectLst/>
                <a:latin typeface="Roboto Black" panose="02000000000000000000" pitchFamily="2" charset="0"/>
                <a:ea typeface="Roboto Black" panose="02000000000000000000" pitchFamily="2" charset="0"/>
                <a:cs typeface="Roboto Black" panose="02000000000000000000" pitchFamily="2" charset="0"/>
              </a:rPr>
              <a:t>thông</a:t>
            </a:r>
            <a:r>
              <a:rPr lang="en-US" sz="1800" kern="100" dirty="0">
                <a:effectLst/>
                <a:latin typeface="Roboto Black" panose="02000000000000000000" pitchFamily="2" charset="0"/>
                <a:ea typeface="Roboto Black" panose="02000000000000000000" pitchFamily="2" charset="0"/>
                <a:cs typeface="Roboto Black" panose="02000000000000000000" pitchFamily="2" charset="0"/>
              </a:rPr>
              <a:t> tin </a:t>
            </a:r>
            <a:r>
              <a:rPr lang="en-US" sz="1800" kern="100" dirty="0" err="1">
                <a:effectLst/>
                <a:latin typeface="Roboto Black" panose="02000000000000000000" pitchFamily="2" charset="0"/>
                <a:ea typeface="Roboto Black" panose="02000000000000000000" pitchFamily="2" charset="0"/>
                <a:cs typeface="Roboto Black" panose="02000000000000000000" pitchFamily="2" charset="0"/>
              </a:rPr>
              <a:t>từ</a:t>
            </a:r>
            <a:r>
              <a:rPr lang="en-US" sz="1800" kern="100" dirty="0">
                <a:effectLst/>
                <a:latin typeface="Roboto Black" panose="02000000000000000000" pitchFamily="2" charset="0"/>
                <a:ea typeface="Roboto Black" panose="02000000000000000000" pitchFamily="2" charset="0"/>
                <a:cs typeface="Roboto Black" panose="02000000000000000000" pitchFamily="2" charset="0"/>
              </a:rPr>
              <a:t> DN/HKD</a:t>
            </a:r>
            <a:endParaRPr sz="1000" dirty="0">
              <a:solidFill>
                <a:srgbClr val="FFFFFF"/>
              </a:solidFill>
              <a:latin typeface="Roboto Black" panose="02000000000000000000" pitchFamily="2" charset="0"/>
              <a:ea typeface="Roboto Black" panose="02000000000000000000" pitchFamily="2" charset="0"/>
              <a:cs typeface="Roboto Black" panose="02000000000000000000" pitchFamily="2" charset="0"/>
            </a:endParaRPr>
          </a:p>
        </p:txBody>
      </p:sp>
      <p:grpSp>
        <p:nvGrpSpPr>
          <p:cNvPr id="1048" name="Google Shape;1048;p37"/>
          <p:cNvGrpSpPr/>
          <p:nvPr/>
        </p:nvGrpSpPr>
        <p:grpSpPr>
          <a:xfrm>
            <a:off x="4985744" y="2902518"/>
            <a:ext cx="222293" cy="237986"/>
            <a:chOff x="5029650" y="894850"/>
            <a:chExt cx="1559950" cy="1670075"/>
          </a:xfrm>
        </p:grpSpPr>
        <p:sp>
          <p:nvSpPr>
            <p:cNvPr id="1049" name="Google Shape;1049;p37"/>
            <p:cNvSpPr/>
            <p:nvPr/>
          </p:nvSpPr>
          <p:spPr>
            <a:xfrm>
              <a:off x="5029650" y="2203275"/>
              <a:ext cx="243300" cy="361650"/>
            </a:xfrm>
            <a:custGeom>
              <a:avLst/>
              <a:gdLst/>
              <a:ahLst/>
              <a:cxnLst/>
              <a:rect l="l" t="t" r="r" b="b"/>
              <a:pathLst>
                <a:path w="9732" h="14466" extrusionOk="0">
                  <a:moveTo>
                    <a:pt x="6773" y="0"/>
                  </a:moveTo>
                  <a:cubicBezTo>
                    <a:pt x="3025" y="0"/>
                    <a:pt x="1" y="3222"/>
                    <a:pt x="1" y="7233"/>
                  </a:cubicBezTo>
                  <a:lnTo>
                    <a:pt x="1" y="12493"/>
                  </a:lnTo>
                  <a:cubicBezTo>
                    <a:pt x="1" y="13545"/>
                    <a:pt x="855" y="14465"/>
                    <a:pt x="1842" y="14465"/>
                  </a:cubicBezTo>
                  <a:lnTo>
                    <a:pt x="9732" y="14465"/>
                  </a:lnTo>
                  <a:cubicBezTo>
                    <a:pt x="9534" y="13873"/>
                    <a:pt x="9403" y="13216"/>
                    <a:pt x="9403" y="12493"/>
                  </a:cubicBezTo>
                  <a:lnTo>
                    <a:pt x="940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0" name="Google Shape;1050;p37"/>
            <p:cNvSpPr/>
            <p:nvPr/>
          </p:nvSpPr>
          <p:spPr>
            <a:xfrm>
              <a:off x="5356750" y="1941900"/>
              <a:ext cx="241675" cy="623025"/>
            </a:xfrm>
            <a:custGeom>
              <a:avLst/>
              <a:gdLst/>
              <a:ahLst/>
              <a:cxnLst/>
              <a:rect l="l" t="t" r="r" b="b"/>
              <a:pathLst>
                <a:path w="9667" h="24921" extrusionOk="0">
                  <a:moveTo>
                    <a:pt x="6707" y="1"/>
                  </a:moveTo>
                  <a:cubicBezTo>
                    <a:pt x="3025" y="1"/>
                    <a:pt x="1" y="3223"/>
                    <a:pt x="1" y="7233"/>
                  </a:cubicBezTo>
                  <a:lnTo>
                    <a:pt x="1" y="22948"/>
                  </a:lnTo>
                  <a:cubicBezTo>
                    <a:pt x="1" y="24000"/>
                    <a:pt x="790" y="24920"/>
                    <a:pt x="1776" y="24920"/>
                  </a:cubicBezTo>
                  <a:lnTo>
                    <a:pt x="9666" y="24920"/>
                  </a:lnTo>
                  <a:cubicBezTo>
                    <a:pt x="9535" y="24328"/>
                    <a:pt x="9337" y="23671"/>
                    <a:pt x="9337" y="22948"/>
                  </a:cubicBezTo>
                  <a:lnTo>
                    <a:pt x="933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1" name="Google Shape;1051;p37"/>
            <p:cNvSpPr/>
            <p:nvPr/>
          </p:nvSpPr>
          <p:spPr>
            <a:xfrm>
              <a:off x="5836725" y="894850"/>
              <a:ext cx="752875" cy="1670075"/>
            </a:xfrm>
            <a:custGeom>
              <a:avLst/>
              <a:gdLst/>
              <a:ahLst/>
              <a:cxnLst/>
              <a:rect l="l" t="t" r="r" b="b"/>
              <a:pathLst>
                <a:path w="30115" h="66803" extrusionOk="0">
                  <a:moveTo>
                    <a:pt x="15058" y="0"/>
                  </a:moveTo>
                  <a:cubicBezTo>
                    <a:pt x="14466" y="0"/>
                    <a:pt x="13940" y="329"/>
                    <a:pt x="13611" y="789"/>
                  </a:cubicBezTo>
                  <a:lnTo>
                    <a:pt x="527" y="19594"/>
                  </a:lnTo>
                  <a:cubicBezTo>
                    <a:pt x="132" y="20185"/>
                    <a:pt x="1" y="21040"/>
                    <a:pt x="330" y="21698"/>
                  </a:cubicBezTo>
                  <a:cubicBezTo>
                    <a:pt x="658" y="22355"/>
                    <a:pt x="1250" y="22750"/>
                    <a:pt x="1973" y="22750"/>
                  </a:cubicBezTo>
                  <a:lnTo>
                    <a:pt x="6707" y="22750"/>
                  </a:lnTo>
                  <a:lnTo>
                    <a:pt x="6707" y="64830"/>
                  </a:lnTo>
                  <a:cubicBezTo>
                    <a:pt x="6707" y="65882"/>
                    <a:pt x="7496" y="66802"/>
                    <a:pt x="8483" y="66802"/>
                  </a:cubicBezTo>
                  <a:lnTo>
                    <a:pt x="21567" y="66802"/>
                  </a:lnTo>
                  <a:cubicBezTo>
                    <a:pt x="22553" y="66802"/>
                    <a:pt x="23342" y="65882"/>
                    <a:pt x="23342" y="64830"/>
                  </a:cubicBezTo>
                  <a:lnTo>
                    <a:pt x="23342" y="22750"/>
                  </a:lnTo>
                  <a:lnTo>
                    <a:pt x="28010" y="22750"/>
                  </a:lnTo>
                  <a:cubicBezTo>
                    <a:pt x="28668" y="22750"/>
                    <a:pt x="29391" y="22355"/>
                    <a:pt x="29654" y="21698"/>
                  </a:cubicBezTo>
                  <a:cubicBezTo>
                    <a:pt x="30114" y="21040"/>
                    <a:pt x="30049" y="20185"/>
                    <a:pt x="29588" y="19594"/>
                  </a:cubicBezTo>
                  <a:lnTo>
                    <a:pt x="16570" y="789"/>
                  </a:lnTo>
                  <a:cubicBezTo>
                    <a:pt x="16241" y="329"/>
                    <a:pt x="15649" y="0"/>
                    <a:pt x="1505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2" name="Google Shape;1052;p37"/>
            <p:cNvSpPr/>
            <p:nvPr/>
          </p:nvSpPr>
          <p:spPr>
            <a:xfrm>
              <a:off x="5680575" y="1678900"/>
              <a:ext cx="243300" cy="886025"/>
            </a:xfrm>
            <a:custGeom>
              <a:avLst/>
              <a:gdLst/>
              <a:ahLst/>
              <a:cxnLst/>
              <a:rect l="l" t="t" r="r" b="b"/>
              <a:pathLst>
                <a:path w="9732" h="35441" extrusionOk="0">
                  <a:moveTo>
                    <a:pt x="6773" y="1"/>
                  </a:moveTo>
                  <a:cubicBezTo>
                    <a:pt x="3091" y="1"/>
                    <a:pt x="1" y="3223"/>
                    <a:pt x="1" y="7233"/>
                  </a:cubicBezTo>
                  <a:lnTo>
                    <a:pt x="1" y="33468"/>
                  </a:lnTo>
                  <a:cubicBezTo>
                    <a:pt x="1" y="34520"/>
                    <a:pt x="855" y="35440"/>
                    <a:pt x="1842" y="35440"/>
                  </a:cubicBezTo>
                  <a:lnTo>
                    <a:pt x="9732" y="35440"/>
                  </a:lnTo>
                  <a:cubicBezTo>
                    <a:pt x="9534" y="34848"/>
                    <a:pt x="9403" y="34191"/>
                    <a:pt x="9403" y="33468"/>
                  </a:cubicBezTo>
                  <a:lnTo>
                    <a:pt x="940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53" name="Google Shape;1053;p37"/>
          <p:cNvGrpSpPr/>
          <p:nvPr/>
        </p:nvGrpSpPr>
        <p:grpSpPr>
          <a:xfrm>
            <a:off x="6035044" y="2913719"/>
            <a:ext cx="196025" cy="243061"/>
            <a:chOff x="736175" y="1051000"/>
            <a:chExt cx="1678300" cy="2081000"/>
          </a:xfrm>
        </p:grpSpPr>
        <p:sp>
          <p:nvSpPr>
            <p:cNvPr id="1054" name="Google Shape;1054;p37"/>
            <p:cNvSpPr/>
            <p:nvPr/>
          </p:nvSpPr>
          <p:spPr>
            <a:xfrm>
              <a:off x="849600" y="1051000"/>
              <a:ext cx="1449800" cy="1414800"/>
            </a:xfrm>
            <a:custGeom>
              <a:avLst/>
              <a:gdLst/>
              <a:ahLst/>
              <a:cxnLst/>
              <a:rect l="l" t="t" r="r" b="b"/>
              <a:pathLst>
                <a:path w="57992" h="56592" extrusionOk="0">
                  <a:moveTo>
                    <a:pt x="29062" y="11507"/>
                  </a:moveTo>
                  <a:cubicBezTo>
                    <a:pt x="38267" y="11507"/>
                    <a:pt x="45762" y="19002"/>
                    <a:pt x="45762" y="28207"/>
                  </a:cubicBezTo>
                  <a:cubicBezTo>
                    <a:pt x="45762" y="37412"/>
                    <a:pt x="38267" y="44842"/>
                    <a:pt x="29062" y="44842"/>
                  </a:cubicBezTo>
                  <a:cubicBezTo>
                    <a:pt x="19857" y="44842"/>
                    <a:pt x="12361" y="37412"/>
                    <a:pt x="12361" y="28207"/>
                  </a:cubicBezTo>
                  <a:cubicBezTo>
                    <a:pt x="12361" y="18936"/>
                    <a:pt x="19857" y="11507"/>
                    <a:pt x="29062" y="11507"/>
                  </a:cubicBezTo>
                  <a:close/>
                  <a:moveTo>
                    <a:pt x="22334" y="0"/>
                  </a:moveTo>
                  <a:cubicBezTo>
                    <a:pt x="20900" y="0"/>
                    <a:pt x="19679" y="822"/>
                    <a:pt x="18673" y="2499"/>
                  </a:cubicBezTo>
                  <a:cubicBezTo>
                    <a:pt x="17095" y="5129"/>
                    <a:pt x="14794" y="6444"/>
                    <a:pt x="11769" y="6444"/>
                  </a:cubicBezTo>
                  <a:cubicBezTo>
                    <a:pt x="8745" y="6444"/>
                    <a:pt x="7167" y="8022"/>
                    <a:pt x="7167" y="11046"/>
                  </a:cubicBezTo>
                  <a:cubicBezTo>
                    <a:pt x="7101" y="14137"/>
                    <a:pt x="5786" y="16438"/>
                    <a:pt x="3222" y="17950"/>
                  </a:cubicBezTo>
                  <a:cubicBezTo>
                    <a:pt x="592" y="19528"/>
                    <a:pt x="0" y="21566"/>
                    <a:pt x="1512" y="24328"/>
                  </a:cubicBezTo>
                  <a:cubicBezTo>
                    <a:pt x="2959" y="26958"/>
                    <a:pt x="2959" y="29654"/>
                    <a:pt x="1512" y="32284"/>
                  </a:cubicBezTo>
                  <a:cubicBezTo>
                    <a:pt x="0" y="34914"/>
                    <a:pt x="592" y="37018"/>
                    <a:pt x="3222" y="38596"/>
                  </a:cubicBezTo>
                  <a:cubicBezTo>
                    <a:pt x="5852" y="40174"/>
                    <a:pt x="7167" y="42475"/>
                    <a:pt x="7167" y="45499"/>
                  </a:cubicBezTo>
                  <a:cubicBezTo>
                    <a:pt x="7233" y="48590"/>
                    <a:pt x="8745" y="50102"/>
                    <a:pt x="11769" y="50102"/>
                  </a:cubicBezTo>
                  <a:cubicBezTo>
                    <a:pt x="14794" y="50102"/>
                    <a:pt x="17095" y="51548"/>
                    <a:pt x="18673" y="54047"/>
                  </a:cubicBezTo>
                  <a:cubicBezTo>
                    <a:pt x="19691" y="55744"/>
                    <a:pt x="20928" y="56592"/>
                    <a:pt x="22384" y="56592"/>
                  </a:cubicBezTo>
                  <a:cubicBezTo>
                    <a:pt x="23185" y="56592"/>
                    <a:pt x="24052" y="56335"/>
                    <a:pt x="24985" y="55822"/>
                  </a:cubicBezTo>
                  <a:cubicBezTo>
                    <a:pt x="26300" y="55066"/>
                    <a:pt x="27648" y="54688"/>
                    <a:pt x="28996" y="54688"/>
                  </a:cubicBezTo>
                  <a:cubicBezTo>
                    <a:pt x="30344" y="54688"/>
                    <a:pt x="31692" y="55066"/>
                    <a:pt x="33007" y="55822"/>
                  </a:cubicBezTo>
                  <a:cubicBezTo>
                    <a:pt x="33942" y="56313"/>
                    <a:pt x="34810" y="56563"/>
                    <a:pt x="35612" y="56563"/>
                  </a:cubicBezTo>
                  <a:cubicBezTo>
                    <a:pt x="37066" y="56563"/>
                    <a:pt x="38302" y="55742"/>
                    <a:pt x="39319" y="54047"/>
                  </a:cubicBezTo>
                  <a:cubicBezTo>
                    <a:pt x="40897" y="51417"/>
                    <a:pt x="43198" y="50102"/>
                    <a:pt x="46222" y="50102"/>
                  </a:cubicBezTo>
                  <a:cubicBezTo>
                    <a:pt x="49247" y="50102"/>
                    <a:pt x="50825" y="48590"/>
                    <a:pt x="50825" y="45499"/>
                  </a:cubicBezTo>
                  <a:cubicBezTo>
                    <a:pt x="50891" y="42475"/>
                    <a:pt x="52206" y="40174"/>
                    <a:pt x="54770" y="38596"/>
                  </a:cubicBezTo>
                  <a:cubicBezTo>
                    <a:pt x="57400" y="37018"/>
                    <a:pt x="57992" y="34914"/>
                    <a:pt x="56479" y="32284"/>
                  </a:cubicBezTo>
                  <a:cubicBezTo>
                    <a:pt x="55033" y="29654"/>
                    <a:pt x="55033" y="26958"/>
                    <a:pt x="56479" y="24328"/>
                  </a:cubicBezTo>
                  <a:cubicBezTo>
                    <a:pt x="57992" y="21698"/>
                    <a:pt x="57400" y="19528"/>
                    <a:pt x="54770" y="17950"/>
                  </a:cubicBezTo>
                  <a:cubicBezTo>
                    <a:pt x="52140" y="16438"/>
                    <a:pt x="50825" y="14137"/>
                    <a:pt x="50825" y="11046"/>
                  </a:cubicBezTo>
                  <a:cubicBezTo>
                    <a:pt x="50759" y="8022"/>
                    <a:pt x="49247" y="6444"/>
                    <a:pt x="46222" y="6444"/>
                  </a:cubicBezTo>
                  <a:cubicBezTo>
                    <a:pt x="43198" y="6378"/>
                    <a:pt x="40897" y="5063"/>
                    <a:pt x="39319" y="2499"/>
                  </a:cubicBezTo>
                  <a:cubicBezTo>
                    <a:pt x="38312" y="822"/>
                    <a:pt x="37092" y="0"/>
                    <a:pt x="35658" y="0"/>
                  </a:cubicBezTo>
                  <a:cubicBezTo>
                    <a:pt x="34843" y="0"/>
                    <a:pt x="33959" y="265"/>
                    <a:pt x="33007" y="789"/>
                  </a:cubicBezTo>
                  <a:cubicBezTo>
                    <a:pt x="31692" y="1546"/>
                    <a:pt x="30344" y="1924"/>
                    <a:pt x="28996" y="1924"/>
                  </a:cubicBezTo>
                  <a:cubicBezTo>
                    <a:pt x="27648" y="1924"/>
                    <a:pt x="26300" y="1546"/>
                    <a:pt x="24985" y="789"/>
                  </a:cubicBezTo>
                  <a:cubicBezTo>
                    <a:pt x="24032" y="265"/>
                    <a:pt x="23148" y="0"/>
                    <a:pt x="2233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5" name="Google Shape;1055;p37"/>
            <p:cNvSpPr/>
            <p:nvPr/>
          </p:nvSpPr>
          <p:spPr>
            <a:xfrm>
              <a:off x="736175" y="2326550"/>
              <a:ext cx="677250" cy="795600"/>
            </a:xfrm>
            <a:custGeom>
              <a:avLst/>
              <a:gdLst/>
              <a:ahLst/>
              <a:cxnLst/>
              <a:rect l="l" t="t" r="r" b="b"/>
              <a:pathLst>
                <a:path w="27090" h="31824" extrusionOk="0">
                  <a:moveTo>
                    <a:pt x="12493" y="0"/>
                  </a:moveTo>
                  <a:lnTo>
                    <a:pt x="0" y="24591"/>
                  </a:lnTo>
                  <a:lnTo>
                    <a:pt x="0" y="24591"/>
                  </a:lnTo>
                  <a:lnTo>
                    <a:pt x="9994" y="23407"/>
                  </a:lnTo>
                  <a:lnTo>
                    <a:pt x="15517" y="31823"/>
                  </a:lnTo>
                  <a:cubicBezTo>
                    <a:pt x="15517" y="31823"/>
                    <a:pt x="26965" y="8018"/>
                    <a:pt x="27088" y="7890"/>
                  </a:cubicBezTo>
                  <a:lnTo>
                    <a:pt x="27088" y="7890"/>
                  </a:lnTo>
                  <a:cubicBezTo>
                    <a:pt x="27089" y="7890"/>
                    <a:pt x="27089" y="7890"/>
                    <a:pt x="27089" y="7890"/>
                  </a:cubicBezTo>
                  <a:cubicBezTo>
                    <a:pt x="27089" y="7890"/>
                    <a:pt x="27089" y="7890"/>
                    <a:pt x="27089" y="7890"/>
                  </a:cubicBezTo>
                  <a:cubicBezTo>
                    <a:pt x="27089" y="7890"/>
                    <a:pt x="27089" y="7890"/>
                    <a:pt x="27088" y="7890"/>
                  </a:cubicBezTo>
                  <a:lnTo>
                    <a:pt x="27088" y="7890"/>
                  </a:lnTo>
                  <a:cubicBezTo>
                    <a:pt x="21106" y="7758"/>
                    <a:pt x="23473" y="1644"/>
                    <a:pt x="16109" y="1513"/>
                  </a:cubicBezTo>
                  <a:cubicBezTo>
                    <a:pt x="12887" y="1513"/>
                    <a:pt x="12493" y="0"/>
                    <a:pt x="1249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6" name="Google Shape;1056;p37"/>
            <p:cNvSpPr/>
            <p:nvPr/>
          </p:nvSpPr>
          <p:spPr>
            <a:xfrm>
              <a:off x="1727350" y="2349550"/>
              <a:ext cx="687125" cy="782450"/>
            </a:xfrm>
            <a:custGeom>
              <a:avLst/>
              <a:gdLst/>
              <a:ahLst/>
              <a:cxnLst/>
              <a:rect l="l" t="t" r="r" b="b"/>
              <a:pathLst>
                <a:path w="27485" h="31298" extrusionOk="0">
                  <a:moveTo>
                    <a:pt x="14794" y="1"/>
                  </a:moveTo>
                  <a:cubicBezTo>
                    <a:pt x="5721" y="987"/>
                    <a:pt x="7496" y="3223"/>
                    <a:pt x="5458" y="4998"/>
                  </a:cubicBezTo>
                  <a:cubicBezTo>
                    <a:pt x="3733" y="6816"/>
                    <a:pt x="1710" y="7081"/>
                    <a:pt x="679" y="7081"/>
                  </a:cubicBezTo>
                  <a:cubicBezTo>
                    <a:pt x="257" y="7081"/>
                    <a:pt x="1" y="7036"/>
                    <a:pt x="1" y="7036"/>
                  </a:cubicBezTo>
                  <a:lnTo>
                    <a:pt x="1" y="7036"/>
                  </a:lnTo>
                  <a:lnTo>
                    <a:pt x="14137" y="31298"/>
                  </a:lnTo>
                  <a:lnTo>
                    <a:pt x="17622" y="22356"/>
                  </a:lnTo>
                  <a:lnTo>
                    <a:pt x="27484" y="23671"/>
                  </a:lnTo>
                  <a:lnTo>
                    <a:pt x="1479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7" name="Google Shape;1057;p37"/>
            <p:cNvSpPr/>
            <p:nvPr/>
          </p:nvSpPr>
          <p:spPr>
            <a:xfrm>
              <a:off x="1291750" y="1488225"/>
              <a:ext cx="565475" cy="535900"/>
            </a:xfrm>
            <a:custGeom>
              <a:avLst/>
              <a:gdLst/>
              <a:ahLst/>
              <a:cxnLst/>
              <a:rect l="l" t="t" r="r" b="b"/>
              <a:pathLst>
                <a:path w="22619" h="21436" extrusionOk="0">
                  <a:moveTo>
                    <a:pt x="11376" y="1"/>
                  </a:moveTo>
                  <a:lnTo>
                    <a:pt x="7825" y="7102"/>
                  </a:lnTo>
                  <a:lnTo>
                    <a:pt x="1" y="8220"/>
                  </a:lnTo>
                  <a:lnTo>
                    <a:pt x="5721" y="13743"/>
                  </a:lnTo>
                  <a:lnTo>
                    <a:pt x="4406" y="21435"/>
                  </a:lnTo>
                  <a:lnTo>
                    <a:pt x="11376" y="17819"/>
                  </a:lnTo>
                  <a:lnTo>
                    <a:pt x="18345" y="21435"/>
                  </a:lnTo>
                  <a:lnTo>
                    <a:pt x="17030" y="13743"/>
                  </a:lnTo>
                  <a:lnTo>
                    <a:pt x="22619" y="8220"/>
                  </a:lnTo>
                  <a:lnTo>
                    <a:pt x="14795" y="7102"/>
                  </a:lnTo>
                  <a:lnTo>
                    <a:pt x="1137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58" name="Google Shape;1058;p37"/>
          <p:cNvGrpSpPr/>
          <p:nvPr/>
        </p:nvGrpSpPr>
        <p:grpSpPr>
          <a:xfrm>
            <a:off x="3979968" y="2921659"/>
            <a:ext cx="160902" cy="226360"/>
            <a:chOff x="2790850" y="955650"/>
            <a:chExt cx="1984000" cy="2791125"/>
          </a:xfrm>
        </p:grpSpPr>
        <p:sp>
          <p:nvSpPr>
            <p:cNvPr id="1059" name="Google Shape;1059;p37"/>
            <p:cNvSpPr/>
            <p:nvPr/>
          </p:nvSpPr>
          <p:spPr>
            <a:xfrm>
              <a:off x="3259325" y="955650"/>
              <a:ext cx="1048750" cy="1364350"/>
            </a:xfrm>
            <a:custGeom>
              <a:avLst/>
              <a:gdLst/>
              <a:ahLst/>
              <a:cxnLst/>
              <a:rect l="l" t="t" r="r" b="b"/>
              <a:pathLst>
                <a:path w="41950" h="54574" extrusionOk="0">
                  <a:moveTo>
                    <a:pt x="21041" y="1"/>
                  </a:moveTo>
                  <a:cubicBezTo>
                    <a:pt x="3157" y="1"/>
                    <a:pt x="1" y="12165"/>
                    <a:pt x="1" y="27221"/>
                  </a:cubicBezTo>
                  <a:cubicBezTo>
                    <a:pt x="1" y="42344"/>
                    <a:pt x="9403" y="54573"/>
                    <a:pt x="21041" y="54573"/>
                  </a:cubicBezTo>
                  <a:cubicBezTo>
                    <a:pt x="32613" y="54573"/>
                    <a:pt x="41949" y="42344"/>
                    <a:pt x="41949" y="27287"/>
                  </a:cubicBezTo>
                  <a:cubicBezTo>
                    <a:pt x="41949" y="12165"/>
                    <a:pt x="38859" y="1"/>
                    <a:pt x="2104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0" name="Google Shape;1060;p37"/>
            <p:cNvSpPr/>
            <p:nvPr/>
          </p:nvSpPr>
          <p:spPr>
            <a:xfrm>
              <a:off x="2790850" y="2370925"/>
              <a:ext cx="1984000" cy="1375850"/>
            </a:xfrm>
            <a:custGeom>
              <a:avLst/>
              <a:gdLst/>
              <a:ahLst/>
              <a:cxnLst/>
              <a:rect l="l" t="t" r="r" b="b"/>
              <a:pathLst>
                <a:path w="79360" h="55034" extrusionOk="0">
                  <a:moveTo>
                    <a:pt x="28142" y="1"/>
                  </a:moveTo>
                  <a:cubicBezTo>
                    <a:pt x="3946" y="4735"/>
                    <a:pt x="527" y="12099"/>
                    <a:pt x="67" y="37675"/>
                  </a:cubicBezTo>
                  <a:cubicBezTo>
                    <a:pt x="67" y="39274"/>
                    <a:pt x="26" y="39740"/>
                    <a:pt x="9" y="39740"/>
                  </a:cubicBezTo>
                  <a:cubicBezTo>
                    <a:pt x="4" y="39740"/>
                    <a:pt x="1" y="39704"/>
                    <a:pt x="1" y="39648"/>
                  </a:cubicBezTo>
                  <a:lnTo>
                    <a:pt x="1" y="42409"/>
                  </a:lnTo>
                  <a:cubicBezTo>
                    <a:pt x="1" y="42409"/>
                    <a:pt x="5787" y="55033"/>
                    <a:pt x="39583" y="55033"/>
                  </a:cubicBezTo>
                  <a:cubicBezTo>
                    <a:pt x="73378" y="55033"/>
                    <a:pt x="79230" y="42409"/>
                    <a:pt x="79230" y="42409"/>
                  </a:cubicBezTo>
                  <a:lnTo>
                    <a:pt x="79230" y="40371"/>
                  </a:lnTo>
                  <a:cubicBezTo>
                    <a:pt x="79252" y="40404"/>
                    <a:pt x="79270" y="40422"/>
                    <a:pt x="79285" y="40422"/>
                  </a:cubicBezTo>
                  <a:cubicBezTo>
                    <a:pt x="79359" y="40422"/>
                    <a:pt x="79350" y="39965"/>
                    <a:pt x="79296" y="38596"/>
                  </a:cubicBezTo>
                  <a:cubicBezTo>
                    <a:pt x="78901" y="12296"/>
                    <a:pt x="75679" y="4800"/>
                    <a:pt x="51155" y="1"/>
                  </a:cubicBezTo>
                  <a:cubicBezTo>
                    <a:pt x="51155" y="1"/>
                    <a:pt x="47736" y="4735"/>
                    <a:pt x="39648" y="4735"/>
                  </a:cubicBezTo>
                  <a:cubicBezTo>
                    <a:pt x="31627" y="4735"/>
                    <a:pt x="28142" y="1"/>
                    <a:pt x="2814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1061" name="Google Shape;1061;p37"/>
          <p:cNvCxnSpPr/>
          <p:nvPr/>
        </p:nvCxnSpPr>
        <p:spPr>
          <a:xfrm>
            <a:off x="311700" y="1191700"/>
            <a:ext cx="8520600" cy="0"/>
          </a:xfrm>
          <a:prstGeom prst="straightConnector1">
            <a:avLst/>
          </a:prstGeom>
          <a:noFill/>
          <a:ln w="9525" cap="flat" cmpd="sng">
            <a:solidFill>
              <a:schemeClr val="accent1"/>
            </a:solidFill>
            <a:prstDash val="solid"/>
            <a:round/>
            <a:headEnd type="none" w="med" len="med"/>
            <a:tailEnd type="none" w="med" len="med"/>
          </a:ln>
        </p:spPr>
      </p:cxnSp>
      <p:sp>
        <p:nvSpPr>
          <p:cNvPr id="2" name="Google Shape;1046;p37">
            <a:extLst>
              <a:ext uri="{FF2B5EF4-FFF2-40B4-BE49-F238E27FC236}">
                <a16:creationId xmlns:a16="http://schemas.microsoft.com/office/drawing/2014/main" id="{13AC05CB-6183-349B-162A-A65CD1F8D3DC}"/>
              </a:ext>
            </a:extLst>
          </p:cNvPr>
          <p:cNvSpPr txBox="1">
            <a:spLocks noGrp="1"/>
          </p:cNvSpPr>
          <p:nvPr>
            <p:ph type="ctrTitle" idx="4294967295"/>
          </p:nvPr>
        </p:nvSpPr>
        <p:spPr>
          <a:xfrm>
            <a:off x="6873317" y="2827017"/>
            <a:ext cx="2077125" cy="328612"/>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US" sz="1800" dirty="0" err="1"/>
              <a:t>Chăm</a:t>
            </a:r>
            <a:r>
              <a:rPr lang="en-US" sz="1800" dirty="0"/>
              <a:t> </a:t>
            </a:r>
            <a:r>
              <a:rPr lang="en-US" sz="1800" dirty="0" err="1"/>
              <a:t>sóc</a:t>
            </a:r>
            <a:r>
              <a:rPr lang="en-US" sz="1800" dirty="0"/>
              <a:t> website</a:t>
            </a:r>
            <a:endParaRPr sz="1800" dirty="0">
              <a:solidFill>
                <a:srgbClr val="FFFFFF"/>
              </a:solidFill>
            </a:endParaRPr>
          </a:p>
        </p:txBody>
      </p:sp>
      <p:sp>
        <p:nvSpPr>
          <p:cNvPr id="3" name="Rectangle 2">
            <a:extLst>
              <a:ext uri="{FF2B5EF4-FFF2-40B4-BE49-F238E27FC236}">
                <a16:creationId xmlns:a16="http://schemas.microsoft.com/office/drawing/2014/main" id="{C0270F73-FC35-A2C5-0AAE-F2FD82FFA2B0}"/>
              </a:ext>
            </a:extLst>
          </p:cNvPr>
          <p:cNvSpPr/>
          <p:nvPr/>
        </p:nvSpPr>
        <p:spPr>
          <a:xfrm>
            <a:off x="3340316" y="4804296"/>
            <a:ext cx="2428870" cy="246221"/>
          </a:xfrm>
          <a:prstGeom prst="rect">
            <a:avLst/>
          </a:prstGeom>
          <a:noFill/>
        </p:spPr>
        <p:txBody>
          <a:bodyPr wrap="none" lIns="91440" tIns="45720" rIns="91440" bIns="45720">
            <a:spAutoFit/>
          </a:bodyPr>
          <a:lstStyle/>
          <a:p>
            <a:pPr marL="0" indent="0"/>
            <a:r>
              <a:rPr lang="en-US" sz="1000" dirty="0">
                <a:solidFill>
                  <a:schemeClr val="bg1"/>
                </a:solidFill>
                <a:latin typeface="Roboto Black"/>
              </a:rPr>
              <a:t>NHAN HOA Software Company Limited</a:t>
            </a:r>
          </a:p>
        </p:txBody>
      </p:sp>
      <p:sp>
        <p:nvSpPr>
          <p:cNvPr id="4" name="Google Shape;318;p45">
            <a:extLst>
              <a:ext uri="{FF2B5EF4-FFF2-40B4-BE49-F238E27FC236}">
                <a16:creationId xmlns:a16="http://schemas.microsoft.com/office/drawing/2014/main" id="{DFD9DC4D-E399-DCCB-64F9-85692A250B94}"/>
              </a:ext>
            </a:extLst>
          </p:cNvPr>
          <p:cNvSpPr/>
          <p:nvPr/>
        </p:nvSpPr>
        <p:spPr>
          <a:xfrm>
            <a:off x="2566587" y="4844751"/>
            <a:ext cx="4119000" cy="199500"/>
          </a:xfrm>
          <a:prstGeom prst="ellipse">
            <a:avLst/>
          </a:prstGeom>
          <a:gradFill>
            <a:gsLst>
              <a:gs pos="0">
                <a:srgbClr val="FFFFFF">
                  <a:alpha val="0"/>
                </a:srgbClr>
              </a:gs>
              <a:gs pos="50000">
                <a:srgbClr val="010101">
                  <a:alpha val="55686"/>
                </a:srgbClr>
              </a:gs>
              <a:gs pos="100000">
                <a:srgbClr val="FFFFFF">
                  <a:alpha val="0"/>
                </a:srgbClr>
              </a:gs>
            </a:gsLst>
            <a:lin ang="10800025" scaled="0"/>
          </a:gradFill>
          <a:ln>
            <a:noFill/>
          </a:ln>
          <a:effectLst>
            <a:outerShdw blurRad="114300" dist="952500" dir="5700000" algn="bl" rotWithShape="0">
              <a:srgbClr val="000000"/>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pic>
        <p:nvPicPr>
          <p:cNvPr id="6" name="Picture 5">
            <a:extLst>
              <a:ext uri="{FF2B5EF4-FFF2-40B4-BE49-F238E27FC236}">
                <a16:creationId xmlns:a16="http://schemas.microsoft.com/office/drawing/2014/main" id="{D4FDEDC3-BEDD-46B9-5371-5F694E960BEE}"/>
              </a:ext>
            </a:extLst>
          </p:cNvPr>
          <p:cNvPicPr>
            <a:picLocks noChangeAspect="1"/>
          </p:cNvPicPr>
          <p:nvPr/>
        </p:nvPicPr>
        <p:blipFill>
          <a:blip r:embed="rId3"/>
          <a:stretch>
            <a:fillRect/>
          </a:stretch>
        </p:blipFill>
        <p:spPr>
          <a:xfrm>
            <a:off x="46723" y="154255"/>
            <a:ext cx="2194827" cy="46515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p45"/>
          <p:cNvSpPr/>
          <p:nvPr/>
        </p:nvSpPr>
        <p:spPr>
          <a:xfrm>
            <a:off x="2914357" y="4641249"/>
            <a:ext cx="4119000" cy="199500"/>
          </a:xfrm>
          <a:prstGeom prst="ellipse">
            <a:avLst/>
          </a:prstGeom>
          <a:gradFill>
            <a:gsLst>
              <a:gs pos="0">
                <a:srgbClr val="FFFFFF">
                  <a:alpha val="0"/>
                </a:srgbClr>
              </a:gs>
              <a:gs pos="50000">
                <a:srgbClr val="010101">
                  <a:alpha val="55686"/>
                </a:srgbClr>
              </a:gs>
              <a:gs pos="100000">
                <a:srgbClr val="FFFFFF">
                  <a:alpha val="0"/>
                </a:srgbClr>
              </a:gs>
            </a:gsLst>
            <a:lin ang="10800025" scaled="0"/>
          </a:gradFill>
          <a:ln>
            <a:noFill/>
          </a:ln>
          <a:effectLst>
            <a:outerShdw blurRad="114300" dist="952500" dir="5700000" algn="bl" rotWithShape="0">
              <a:srgbClr val="000000"/>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19" name="Google Shape;319;p45"/>
          <p:cNvGrpSpPr/>
          <p:nvPr/>
        </p:nvGrpSpPr>
        <p:grpSpPr>
          <a:xfrm>
            <a:off x="750448" y="1462145"/>
            <a:ext cx="4008437" cy="2673975"/>
            <a:chOff x="733913" y="1271159"/>
            <a:chExt cx="3663231" cy="1493948"/>
          </a:xfrm>
        </p:grpSpPr>
        <p:sp>
          <p:nvSpPr>
            <p:cNvPr id="320" name="Google Shape;320;p45"/>
            <p:cNvSpPr/>
            <p:nvPr/>
          </p:nvSpPr>
          <p:spPr>
            <a:xfrm>
              <a:off x="733913" y="1271159"/>
              <a:ext cx="3663231" cy="1486999"/>
            </a:xfrm>
            <a:custGeom>
              <a:avLst/>
              <a:gdLst/>
              <a:ahLst/>
              <a:cxnLst/>
              <a:rect l="l" t="t" r="r" b="b"/>
              <a:pathLst>
                <a:path w="74562" h="17119" extrusionOk="0">
                  <a:moveTo>
                    <a:pt x="0" y="0"/>
                  </a:moveTo>
                  <a:lnTo>
                    <a:pt x="74561" y="0"/>
                  </a:lnTo>
                  <a:lnTo>
                    <a:pt x="74561" y="17118"/>
                  </a:lnTo>
                  <a:lnTo>
                    <a:pt x="0" y="17118"/>
                  </a:lnTo>
                  <a:close/>
                </a:path>
              </a:pathLst>
            </a:custGeom>
            <a:gradFill>
              <a:gsLst>
                <a:gs pos="0">
                  <a:srgbClr val="0A3250">
                    <a:alpha val="7870"/>
                  </a:srgbClr>
                </a:gs>
                <a:gs pos="100000">
                  <a:srgbClr val="010101">
                    <a:alpha val="7870"/>
                  </a:srgbClr>
                </a:gs>
              </a:gsLst>
              <a:lin ang="5400700" scaled="0"/>
            </a:gradFill>
            <a:ln w="28575" cap="flat" cmpd="sng">
              <a:solidFill>
                <a:schemeClr val="lt1"/>
              </a:solidFill>
              <a:prstDash val="solid"/>
              <a:round/>
              <a:headEnd type="none" w="sm" len="sm"/>
              <a:tailEnd type="none" w="sm" len="sm"/>
            </a:ln>
            <a:effectLst>
              <a:outerShdw blurRad="114300" dist="19050" algn="bl" rotWithShape="0">
                <a:schemeClr val="lt2"/>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321;p45"/>
            <p:cNvSpPr/>
            <p:nvPr/>
          </p:nvSpPr>
          <p:spPr>
            <a:xfrm>
              <a:off x="733913" y="1271159"/>
              <a:ext cx="710272" cy="1476489"/>
            </a:xfrm>
            <a:custGeom>
              <a:avLst/>
              <a:gdLst/>
              <a:ahLst/>
              <a:cxnLst/>
              <a:rect l="l" t="t" r="r" b="b"/>
              <a:pathLst>
                <a:path w="14457" h="16998" extrusionOk="0">
                  <a:moveTo>
                    <a:pt x="0" y="0"/>
                  </a:moveTo>
                  <a:lnTo>
                    <a:pt x="0" y="16997"/>
                  </a:lnTo>
                  <a:lnTo>
                    <a:pt x="14457" y="0"/>
                  </a:lnTo>
                  <a:close/>
                </a:path>
              </a:pathLst>
            </a:custGeom>
            <a:gradFill>
              <a:gsLst>
                <a:gs pos="0">
                  <a:srgbClr val="00FFFF">
                    <a:alpha val="14901"/>
                    <a:alpha val="7870"/>
                  </a:srgbClr>
                </a:gs>
                <a:gs pos="100000">
                  <a:srgbClr val="FFFFFF">
                    <a:alpha val="0"/>
                    <a:alpha val="7870"/>
                  </a:srgbClr>
                </a:gs>
              </a:gsLst>
              <a:lin ang="16198662" scaled="0"/>
            </a:gra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322;p45"/>
            <p:cNvSpPr/>
            <p:nvPr/>
          </p:nvSpPr>
          <p:spPr>
            <a:xfrm>
              <a:off x="3217222" y="1271159"/>
              <a:ext cx="1179857" cy="1493948"/>
            </a:xfrm>
            <a:custGeom>
              <a:avLst/>
              <a:gdLst/>
              <a:ahLst/>
              <a:cxnLst/>
              <a:rect l="l" t="t" r="r" b="b"/>
              <a:pathLst>
                <a:path w="24015" h="17199" extrusionOk="0">
                  <a:moveTo>
                    <a:pt x="13893" y="0"/>
                  </a:moveTo>
                  <a:lnTo>
                    <a:pt x="1" y="17199"/>
                  </a:lnTo>
                  <a:lnTo>
                    <a:pt x="23974" y="17199"/>
                  </a:lnTo>
                  <a:lnTo>
                    <a:pt x="24014" y="0"/>
                  </a:lnTo>
                  <a:close/>
                </a:path>
              </a:pathLst>
            </a:custGeom>
            <a:gradFill>
              <a:gsLst>
                <a:gs pos="0">
                  <a:srgbClr val="00FFFF">
                    <a:alpha val="14901"/>
                    <a:alpha val="7870"/>
                  </a:srgbClr>
                </a:gs>
                <a:gs pos="100000">
                  <a:srgbClr val="FFFFFF">
                    <a:alpha val="0"/>
                    <a:alpha val="7870"/>
                  </a:srgbClr>
                </a:gs>
              </a:gsLst>
              <a:lin ang="16198662" scaled="0"/>
            </a:gra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23" name="Google Shape;323;p45"/>
          <p:cNvSpPr txBox="1">
            <a:spLocks noGrp="1"/>
          </p:cNvSpPr>
          <p:nvPr>
            <p:ph type="body" idx="1"/>
          </p:nvPr>
        </p:nvSpPr>
        <p:spPr>
          <a:xfrm>
            <a:off x="835548" y="1017725"/>
            <a:ext cx="3715200" cy="3622008"/>
          </a:xfrm>
          <a:prstGeom prst="rect">
            <a:avLst/>
          </a:prstGeom>
        </p:spPr>
        <p:txBody>
          <a:bodyPr spcFirstLastPara="1" wrap="square" lIns="91425" tIns="91425" rIns="91425" bIns="91425" anchor="ctr" anchorCtr="0">
            <a:noAutofit/>
          </a:bodyPr>
          <a:lstStyle/>
          <a:p>
            <a:pPr lvl="0">
              <a:spcBef>
                <a:spcPts val="1600"/>
              </a:spcBef>
              <a:buClr>
                <a:schemeClr val="lt1"/>
              </a:buClr>
            </a:pPr>
            <a:r>
              <a:rPr lang="en-US" b="1" i="1" dirty="0"/>
              <a:t>Check tin </a:t>
            </a:r>
            <a:r>
              <a:rPr lang="en-US" b="1" i="1" dirty="0" err="1"/>
              <a:t>nhắn</a:t>
            </a:r>
            <a:r>
              <a:rPr lang="en-US" b="1" i="1" dirty="0"/>
              <a:t> </a:t>
            </a:r>
            <a:r>
              <a:rPr lang="en-US" b="1" i="1" dirty="0" err="1"/>
              <a:t>zalo</a:t>
            </a:r>
            <a:r>
              <a:rPr lang="en-US" b="1" i="1" dirty="0"/>
              <a:t>  </a:t>
            </a:r>
            <a:endParaRPr lang="vi-VN" b="1" i="1" dirty="0"/>
          </a:p>
          <a:p>
            <a:pPr lvl="0">
              <a:spcBef>
                <a:spcPts val="1600"/>
              </a:spcBef>
              <a:buClr>
                <a:schemeClr val="lt1"/>
              </a:buClr>
            </a:pPr>
            <a:r>
              <a:rPr lang="en-US" b="1" i="1" dirty="0"/>
              <a:t>Click </a:t>
            </a:r>
            <a:r>
              <a:rPr lang="en-US" b="1" i="1" dirty="0" err="1"/>
              <a:t>vào</a:t>
            </a:r>
            <a:r>
              <a:rPr lang="en-US" b="1" i="1" dirty="0"/>
              <a:t> </a:t>
            </a:r>
            <a:r>
              <a:rPr lang="en-US" b="1" i="1" dirty="0" err="1"/>
              <a:t>Đăng</a:t>
            </a:r>
            <a:r>
              <a:rPr lang="en-US" b="1" i="1" dirty="0"/>
              <a:t> </a:t>
            </a:r>
            <a:r>
              <a:rPr lang="en-US" b="1" i="1" dirty="0" err="1"/>
              <a:t>nhập</a:t>
            </a:r>
            <a:r>
              <a:rPr lang="en-US" b="1" i="1" dirty="0"/>
              <a:t> website</a:t>
            </a:r>
          </a:p>
          <a:p>
            <a:pPr lvl="0">
              <a:spcBef>
                <a:spcPts val="1600"/>
              </a:spcBef>
              <a:buClr>
                <a:schemeClr val="lt1"/>
              </a:buClr>
            </a:pPr>
            <a:r>
              <a:rPr lang="en-US" b="1" i="1" dirty="0" err="1"/>
              <a:t>Điền</a:t>
            </a:r>
            <a:r>
              <a:rPr lang="en-US" b="1" i="1" dirty="0"/>
              <a:t> </a:t>
            </a:r>
            <a:r>
              <a:rPr lang="en-US" b="1" i="1" dirty="0" err="1"/>
              <a:t>thông</a:t>
            </a:r>
            <a:r>
              <a:rPr lang="en-US" b="1" i="1" dirty="0"/>
              <a:t> tin </a:t>
            </a:r>
            <a:r>
              <a:rPr lang="en-US" b="1" i="1" dirty="0" err="1"/>
              <a:t>vào</a:t>
            </a:r>
            <a:r>
              <a:rPr lang="en-US" b="1" i="1" dirty="0"/>
              <a:t> form </a:t>
            </a:r>
            <a:r>
              <a:rPr lang="en-US" b="1" i="1" dirty="0" err="1"/>
              <a:t>đăng</a:t>
            </a:r>
            <a:r>
              <a:rPr lang="en-US" b="1" i="1" dirty="0"/>
              <a:t> </a:t>
            </a:r>
            <a:r>
              <a:rPr lang="en-US" b="1" i="1" dirty="0" err="1"/>
              <a:t>ký</a:t>
            </a:r>
            <a:endParaRPr lang="vi-VN" b="1" i="1" dirty="0"/>
          </a:p>
          <a:p>
            <a:pPr lvl="0">
              <a:spcBef>
                <a:spcPts val="1600"/>
              </a:spcBef>
              <a:buClr>
                <a:schemeClr val="lt1"/>
              </a:buClr>
            </a:pPr>
            <a:r>
              <a:rPr lang="en-US" b="1" i="1" dirty="0"/>
              <a:t>Chọn template </a:t>
            </a:r>
            <a:r>
              <a:rPr lang="en-US" b="1" i="1" dirty="0" err="1"/>
              <a:t>theo</a:t>
            </a:r>
            <a:r>
              <a:rPr lang="en-US" b="1" i="1" dirty="0"/>
              <a:t> </a:t>
            </a:r>
            <a:r>
              <a:rPr lang="en-US" b="1" i="1" dirty="0" err="1"/>
              <a:t>ngành</a:t>
            </a:r>
            <a:r>
              <a:rPr lang="en-US" b="1" i="1" dirty="0"/>
              <a:t> </a:t>
            </a:r>
            <a:r>
              <a:rPr lang="en-US" b="1" i="1" dirty="0" err="1"/>
              <a:t>nghề</a:t>
            </a:r>
            <a:endParaRPr lang="en-US" b="1" i="1" dirty="0"/>
          </a:p>
          <a:p>
            <a:pPr lvl="0">
              <a:spcBef>
                <a:spcPts val="1600"/>
              </a:spcBef>
              <a:buClr>
                <a:schemeClr val="lt1"/>
              </a:buClr>
            </a:pPr>
            <a:r>
              <a:rPr lang="en-US" b="1" i="1" dirty="0" err="1"/>
              <a:t>Hệ</a:t>
            </a:r>
            <a:r>
              <a:rPr lang="en-US" b="1" i="1" dirty="0"/>
              <a:t> </a:t>
            </a:r>
            <a:r>
              <a:rPr lang="en-US" b="1" i="1" dirty="0" err="1"/>
              <a:t>thống</a:t>
            </a:r>
            <a:r>
              <a:rPr lang="en-US" b="1" i="1" dirty="0"/>
              <a:t> </a:t>
            </a:r>
            <a:r>
              <a:rPr lang="en-US" b="1" i="1" dirty="0" err="1"/>
              <a:t>kích</a:t>
            </a:r>
            <a:r>
              <a:rPr lang="en-US" b="1" i="1" dirty="0"/>
              <a:t> </a:t>
            </a:r>
            <a:r>
              <a:rPr lang="en-US" b="1" i="1" dirty="0" err="1"/>
              <a:t>hoạt</a:t>
            </a:r>
            <a:r>
              <a:rPr lang="en-US" b="1" i="1" dirty="0"/>
              <a:t> </a:t>
            </a:r>
            <a:r>
              <a:rPr lang="en-US" b="1" i="1" dirty="0" err="1"/>
              <a:t>dịch</a:t>
            </a:r>
            <a:r>
              <a:rPr lang="en-US" b="1" i="1" dirty="0"/>
              <a:t> </a:t>
            </a:r>
            <a:r>
              <a:rPr lang="en-US" b="1" i="1" dirty="0" err="1"/>
              <a:t>vụ</a:t>
            </a:r>
            <a:r>
              <a:rPr lang="vi-VN" b="1" i="1" dirty="0"/>
              <a:t> </a:t>
            </a:r>
            <a:endParaRPr lang="en-US" b="1" i="1" dirty="0"/>
          </a:p>
          <a:p>
            <a:pPr lvl="0">
              <a:spcBef>
                <a:spcPts val="1600"/>
              </a:spcBef>
              <a:buClr>
                <a:schemeClr val="lt1"/>
              </a:buClr>
            </a:pPr>
            <a:r>
              <a:rPr lang="vi-VN" b="1" i="1" dirty="0"/>
              <a:t>Đăng nhập quản trị website </a:t>
            </a:r>
          </a:p>
        </p:txBody>
      </p:sp>
      <p:sp>
        <p:nvSpPr>
          <p:cNvPr id="324" name="Google Shape;324;p45"/>
          <p:cNvSpPr txBox="1">
            <a:spLocks noGrp="1"/>
          </p:cNvSpPr>
          <p:nvPr>
            <p:ph type="title"/>
          </p:nvPr>
        </p:nvSpPr>
        <p:spPr>
          <a:xfrm>
            <a:off x="1087100" y="470491"/>
            <a:ext cx="77040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dirty="0"/>
              <a:t>02. HƯỚNG DẪN KÍCH HOẠT WEBSITE</a:t>
            </a:r>
            <a:endParaRPr dirty="0"/>
          </a:p>
        </p:txBody>
      </p:sp>
      <p:grpSp>
        <p:nvGrpSpPr>
          <p:cNvPr id="325" name="Google Shape;325;p45"/>
          <p:cNvGrpSpPr/>
          <p:nvPr/>
        </p:nvGrpSpPr>
        <p:grpSpPr>
          <a:xfrm>
            <a:off x="4956352" y="1462145"/>
            <a:ext cx="3437200" cy="2673976"/>
            <a:chOff x="733913" y="1271159"/>
            <a:chExt cx="3663231" cy="1493948"/>
          </a:xfrm>
        </p:grpSpPr>
        <p:sp>
          <p:nvSpPr>
            <p:cNvPr id="326" name="Google Shape;326;p45"/>
            <p:cNvSpPr/>
            <p:nvPr/>
          </p:nvSpPr>
          <p:spPr>
            <a:xfrm>
              <a:off x="733913" y="1271159"/>
              <a:ext cx="3663231" cy="1486999"/>
            </a:xfrm>
            <a:custGeom>
              <a:avLst/>
              <a:gdLst/>
              <a:ahLst/>
              <a:cxnLst/>
              <a:rect l="l" t="t" r="r" b="b"/>
              <a:pathLst>
                <a:path w="74562" h="17119" extrusionOk="0">
                  <a:moveTo>
                    <a:pt x="0" y="0"/>
                  </a:moveTo>
                  <a:lnTo>
                    <a:pt x="74561" y="0"/>
                  </a:lnTo>
                  <a:lnTo>
                    <a:pt x="74561" y="17118"/>
                  </a:lnTo>
                  <a:lnTo>
                    <a:pt x="0" y="17118"/>
                  </a:lnTo>
                  <a:close/>
                </a:path>
              </a:pathLst>
            </a:custGeom>
            <a:gradFill>
              <a:gsLst>
                <a:gs pos="0">
                  <a:srgbClr val="0A3250">
                    <a:alpha val="7870"/>
                  </a:srgbClr>
                </a:gs>
                <a:gs pos="100000">
                  <a:srgbClr val="010101">
                    <a:alpha val="7870"/>
                  </a:srgbClr>
                </a:gs>
              </a:gsLst>
              <a:lin ang="5400700" scaled="0"/>
            </a:gradFill>
            <a:ln w="28575" cap="flat" cmpd="sng">
              <a:solidFill>
                <a:schemeClr val="lt1"/>
              </a:solidFill>
              <a:prstDash val="solid"/>
              <a:round/>
              <a:headEnd type="none" w="sm" len="sm"/>
              <a:tailEnd type="none" w="sm" len="sm"/>
            </a:ln>
            <a:effectLst>
              <a:outerShdw blurRad="114300" dist="19050" algn="bl" rotWithShape="0">
                <a:schemeClr val="lt2"/>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327;p45"/>
            <p:cNvSpPr/>
            <p:nvPr/>
          </p:nvSpPr>
          <p:spPr>
            <a:xfrm>
              <a:off x="733913" y="1271159"/>
              <a:ext cx="710272" cy="1476489"/>
            </a:xfrm>
            <a:custGeom>
              <a:avLst/>
              <a:gdLst/>
              <a:ahLst/>
              <a:cxnLst/>
              <a:rect l="l" t="t" r="r" b="b"/>
              <a:pathLst>
                <a:path w="14457" h="16998" extrusionOk="0">
                  <a:moveTo>
                    <a:pt x="0" y="0"/>
                  </a:moveTo>
                  <a:lnTo>
                    <a:pt x="0" y="16997"/>
                  </a:lnTo>
                  <a:lnTo>
                    <a:pt x="14457" y="0"/>
                  </a:lnTo>
                  <a:close/>
                </a:path>
              </a:pathLst>
            </a:custGeom>
            <a:gradFill>
              <a:gsLst>
                <a:gs pos="0">
                  <a:srgbClr val="00FFFF">
                    <a:alpha val="14901"/>
                    <a:alpha val="7870"/>
                  </a:srgbClr>
                </a:gs>
                <a:gs pos="100000">
                  <a:srgbClr val="FFFFFF">
                    <a:alpha val="33725"/>
                    <a:alpha val="7870"/>
                  </a:srgbClr>
                </a:gs>
              </a:gsLst>
              <a:lin ang="1619866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 name="Google Shape;328;p45"/>
            <p:cNvSpPr/>
            <p:nvPr/>
          </p:nvSpPr>
          <p:spPr>
            <a:xfrm>
              <a:off x="3217222" y="1271159"/>
              <a:ext cx="1179857" cy="1493948"/>
            </a:xfrm>
            <a:custGeom>
              <a:avLst/>
              <a:gdLst/>
              <a:ahLst/>
              <a:cxnLst/>
              <a:rect l="l" t="t" r="r" b="b"/>
              <a:pathLst>
                <a:path w="24015" h="17199" extrusionOk="0">
                  <a:moveTo>
                    <a:pt x="13893" y="0"/>
                  </a:moveTo>
                  <a:lnTo>
                    <a:pt x="1" y="17199"/>
                  </a:lnTo>
                  <a:lnTo>
                    <a:pt x="23974" y="17199"/>
                  </a:lnTo>
                  <a:lnTo>
                    <a:pt x="24014" y="0"/>
                  </a:lnTo>
                  <a:close/>
                </a:path>
              </a:pathLst>
            </a:custGeom>
            <a:gradFill>
              <a:gsLst>
                <a:gs pos="0">
                  <a:srgbClr val="C1FFFF">
                    <a:alpha val="41960"/>
                    <a:alpha val="7870"/>
                  </a:srgbClr>
                </a:gs>
                <a:gs pos="100000">
                  <a:srgbClr val="4A98C1">
                    <a:alpha val="37647"/>
                    <a:alpha val="7870"/>
                  </a:srgbClr>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30" name="Google Shape;330;p45"/>
          <p:cNvSpPr/>
          <p:nvPr/>
        </p:nvSpPr>
        <p:spPr>
          <a:xfrm>
            <a:off x="1352111" y="1017725"/>
            <a:ext cx="6439800" cy="19800"/>
          </a:xfrm>
          <a:prstGeom prst="rect">
            <a:avLst/>
          </a:prstGeom>
          <a:gradFill>
            <a:gsLst>
              <a:gs pos="0">
                <a:srgbClr val="FFFFFF">
                  <a:alpha val="0"/>
                </a:srgbClr>
              </a:gs>
              <a:gs pos="11000">
                <a:srgbClr val="FFFFFF">
                  <a:alpha val="0"/>
                </a:srgbClr>
              </a:gs>
              <a:gs pos="48000">
                <a:srgbClr val="8CFFFF"/>
              </a:gs>
              <a:gs pos="92000">
                <a:srgbClr val="FFFFFF">
                  <a:alpha val="0"/>
                </a:srgbClr>
              </a:gs>
              <a:gs pos="100000">
                <a:srgbClr val="FFFFFF">
                  <a:alpha val="0"/>
                </a:srgbClr>
              </a:gs>
            </a:gsLst>
            <a:lin ang="10800025"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Rectangle 5">
            <a:extLst>
              <a:ext uri="{FF2B5EF4-FFF2-40B4-BE49-F238E27FC236}">
                <a16:creationId xmlns:a16="http://schemas.microsoft.com/office/drawing/2014/main" id="{B127E7AB-2926-9821-2091-0397F0F669FB}"/>
              </a:ext>
            </a:extLst>
          </p:cNvPr>
          <p:cNvSpPr/>
          <p:nvPr/>
        </p:nvSpPr>
        <p:spPr>
          <a:xfrm>
            <a:off x="3741917" y="4617888"/>
            <a:ext cx="2428870" cy="246221"/>
          </a:xfrm>
          <a:prstGeom prst="rect">
            <a:avLst/>
          </a:prstGeom>
          <a:noFill/>
        </p:spPr>
        <p:txBody>
          <a:bodyPr wrap="none" lIns="91440" tIns="45720" rIns="91440" bIns="45720">
            <a:spAutoFit/>
          </a:bodyPr>
          <a:lstStyle/>
          <a:p>
            <a:pPr marL="0" indent="0"/>
            <a:r>
              <a:rPr lang="en-US" sz="1000" dirty="0">
                <a:solidFill>
                  <a:schemeClr val="bg1"/>
                </a:solidFill>
                <a:latin typeface="Roboto Black"/>
              </a:rPr>
              <a:t>NHAN HOA Software Company Limited</a:t>
            </a:r>
          </a:p>
        </p:txBody>
      </p:sp>
      <p:pic>
        <p:nvPicPr>
          <p:cNvPr id="4" name="Picture 3">
            <a:extLst>
              <a:ext uri="{FF2B5EF4-FFF2-40B4-BE49-F238E27FC236}">
                <a16:creationId xmlns:a16="http://schemas.microsoft.com/office/drawing/2014/main" id="{21715C19-D51F-E859-40DB-AE7E0B498C48}"/>
              </a:ext>
            </a:extLst>
          </p:cNvPr>
          <p:cNvPicPr>
            <a:picLocks noChangeAspect="1"/>
          </p:cNvPicPr>
          <p:nvPr/>
        </p:nvPicPr>
        <p:blipFill>
          <a:blip r:embed="rId3"/>
          <a:stretch>
            <a:fillRect/>
          </a:stretch>
        </p:blipFill>
        <p:spPr>
          <a:xfrm>
            <a:off x="4965214" y="1472427"/>
            <a:ext cx="3419475" cy="2657475"/>
          </a:xfrm>
          <a:prstGeom prst="rect">
            <a:avLst/>
          </a:prstGeom>
        </p:spPr>
      </p:pic>
      <p:pic>
        <p:nvPicPr>
          <p:cNvPr id="3" name="Picture 2">
            <a:extLst>
              <a:ext uri="{FF2B5EF4-FFF2-40B4-BE49-F238E27FC236}">
                <a16:creationId xmlns:a16="http://schemas.microsoft.com/office/drawing/2014/main" id="{FFABF1AF-67C9-16FF-9B03-A81BBE2FCC58}"/>
              </a:ext>
            </a:extLst>
          </p:cNvPr>
          <p:cNvPicPr>
            <a:picLocks noChangeAspect="1"/>
          </p:cNvPicPr>
          <p:nvPr/>
        </p:nvPicPr>
        <p:blipFill>
          <a:blip r:embed="rId4"/>
          <a:stretch>
            <a:fillRect/>
          </a:stretch>
        </p:blipFill>
        <p:spPr>
          <a:xfrm>
            <a:off x="46723" y="154255"/>
            <a:ext cx="2194827" cy="46515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62"/>
        <p:cNvGrpSpPr/>
        <p:nvPr/>
      </p:nvGrpSpPr>
      <p:grpSpPr>
        <a:xfrm>
          <a:off x="0" y="0"/>
          <a:ext cx="0" cy="0"/>
          <a:chOff x="0" y="0"/>
          <a:chExt cx="0" cy="0"/>
        </a:xfrm>
      </p:grpSpPr>
      <p:grpSp>
        <p:nvGrpSpPr>
          <p:cNvPr id="565" name="Google Shape;565;p52"/>
          <p:cNvGrpSpPr/>
          <p:nvPr/>
        </p:nvGrpSpPr>
        <p:grpSpPr>
          <a:xfrm>
            <a:off x="4755640" y="1934274"/>
            <a:ext cx="3668360" cy="2240554"/>
            <a:chOff x="781592" y="772828"/>
            <a:chExt cx="3663231" cy="1507268"/>
          </a:xfrm>
        </p:grpSpPr>
        <p:sp>
          <p:nvSpPr>
            <p:cNvPr id="566" name="Google Shape;566;p52"/>
            <p:cNvSpPr/>
            <p:nvPr/>
          </p:nvSpPr>
          <p:spPr>
            <a:xfrm>
              <a:off x="781592" y="772828"/>
              <a:ext cx="3663231" cy="1486999"/>
            </a:xfrm>
            <a:custGeom>
              <a:avLst/>
              <a:gdLst/>
              <a:ahLst/>
              <a:cxnLst/>
              <a:rect l="l" t="t" r="r" b="b"/>
              <a:pathLst>
                <a:path w="74562" h="17119" extrusionOk="0">
                  <a:moveTo>
                    <a:pt x="0" y="0"/>
                  </a:moveTo>
                  <a:lnTo>
                    <a:pt x="74561" y="0"/>
                  </a:lnTo>
                  <a:lnTo>
                    <a:pt x="74561" y="17118"/>
                  </a:lnTo>
                  <a:lnTo>
                    <a:pt x="0" y="17118"/>
                  </a:lnTo>
                  <a:close/>
                </a:path>
              </a:pathLst>
            </a:custGeom>
            <a:gradFill>
              <a:gsLst>
                <a:gs pos="0">
                  <a:srgbClr val="0A3250">
                    <a:alpha val="7870"/>
                  </a:srgbClr>
                </a:gs>
                <a:gs pos="100000">
                  <a:srgbClr val="010101">
                    <a:alpha val="7870"/>
                  </a:srgbClr>
                </a:gs>
              </a:gsLst>
              <a:lin ang="5400700" scaled="0"/>
            </a:gradFill>
            <a:ln w="28575" cap="flat" cmpd="sng">
              <a:solidFill>
                <a:schemeClr val="lt1"/>
              </a:solidFill>
              <a:prstDash val="solid"/>
              <a:round/>
              <a:headEnd type="none" w="sm" len="sm"/>
              <a:tailEnd type="none" w="sm" len="sm"/>
            </a:ln>
            <a:effectLst>
              <a:outerShdw blurRad="114300" dist="19050" algn="bl" rotWithShape="0">
                <a:schemeClr val="lt2"/>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67" name="Google Shape;567;p52"/>
            <p:cNvSpPr/>
            <p:nvPr/>
          </p:nvSpPr>
          <p:spPr>
            <a:xfrm>
              <a:off x="807919" y="786148"/>
              <a:ext cx="710272" cy="1476489"/>
            </a:xfrm>
            <a:custGeom>
              <a:avLst/>
              <a:gdLst/>
              <a:ahLst/>
              <a:cxnLst/>
              <a:rect l="l" t="t" r="r" b="b"/>
              <a:pathLst>
                <a:path w="14457" h="16998" extrusionOk="0">
                  <a:moveTo>
                    <a:pt x="0" y="0"/>
                  </a:moveTo>
                  <a:lnTo>
                    <a:pt x="0" y="16997"/>
                  </a:lnTo>
                  <a:lnTo>
                    <a:pt x="14457" y="0"/>
                  </a:lnTo>
                  <a:close/>
                </a:path>
              </a:pathLst>
            </a:custGeom>
            <a:gradFill>
              <a:gsLst>
                <a:gs pos="0">
                  <a:srgbClr val="00FFFF">
                    <a:alpha val="14901"/>
                    <a:alpha val="7870"/>
                  </a:srgbClr>
                </a:gs>
                <a:gs pos="100000">
                  <a:srgbClr val="FFFFFF">
                    <a:alpha val="0"/>
                    <a:alpha val="7870"/>
                  </a:srgbClr>
                </a:gs>
              </a:gsLst>
              <a:lin ang="1619866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8" name="Google Shape;568;p52"/>
            <p:cNvSpPr/>
            <p:nvPr/>
          </p:nvSpPr>
          <p:spPr>
            <a:xfrm>
              <a:off x="3213946" y="786148"/>
              <a:ext cx="1179857" cy="1493948"/>
            </a:xfrm>
            <a:custGeom>
              <a:avLst/>
              <a:gdLst/>
              <a:ahLst/>
              <a:cxnLst/>
              <a:rect l="l" t="t" r="r" b="b"/>
              <a:pathLst>
                <a:path w="24015" h="17199" extrusionOk="0">
                  <a:moveTo>
                    <a:pt x="13893" y="0"/>
                  </a:moveTo>
                  <a:lnTo>
                    <a:pt x="1" y="17199"/>
                  </a:lnTo>
                  <a:lnTo>
                    <a:pt x="23974" y="17199"/>
                  </a:lnTo>
                  <a:lnTo>
                    <a:pt x="24014" y="0"/>
                  </a:lnTo>
                  <a:close/>
                </a:path>
              </a:pathLst>
            </a:custGeom>
            <a:gradFill>
              <a:gsLst>
                <a:gs pos="0">
                  <a:srgbClr val="00FFFF">
                    <a:alpha val="14901"/>
                    <a:alpha val="7870"/>
                  </a:srgbClr>
                </a:gs>
                <a:gs pos="100000">
                  <a:srgbClr val="FFFFFF">
                    <a:alpha val="0"/>
                    <a:alpha val="7870"/>
                  </a:srgbClr>
                </a:gs>
              </a:gsLst>
              <a:lin ang="1619866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69" name="Google Shape;569;p52"/>
          <p:cNvSpPr/>
          <p:nvPr/>
        </p:nvSpPr>
        <p:spPr>
          <a:xfrm>
            <a:off x="6135000" y="1324038"/>
            <a:ext cx="910500" cy="910500"/>
          </a:xfrm>
          <a:prstGeom prst="ellipse">
            <a:avLst/>
          </a:prstGeom>
          <a:gradFill>
            <a:gsLst>
              <a:gs pos="0">
                <a:srgbClr val="0A3250"/>
              </a:gs>
              <a:gs pos="100000">
                <a:srgbClr val="010101"/>
              </a:gs>
            </a:gsLst>
            <a:lin ang="5400700" scaled="0"/>
          </a:gradFill>
          <a:ln w="28575" cap="flat" cmpd="sng">
            <a:solidFill>
              <a:schemeClr val="lt1"/>
            </a:solidFill>
            <a:prstDash val="solid"/>
            <a:round/>
            <a:headEnd type="none" w="sm" len="sm"/>
            <a:tailEnd type="none" w="sm" len="sm"/>
          </a:ln>
          <a:effectLst>
            <a:outerShdw blurRad="100013" dist="19050" algn="bl" rotWithShape="0">
              <a:schemeClr val="lt2"/>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70" name="Google Shape;570;p52"/>
          <p:cNvGrpSpPr/>
          <p:nvPr/>
        </p:nvGrpSpPr>
        <p:grpSpPr>
          <a:xfrm>
            <a:off x="720000" y="1935507"/>
            <a:ext cx="3668360" cy="2220754"/>
            <a:chOff x="733913" y="1271159"/>
            <a:chExt cx="3663231" cy="1493948"/>
          </a:xfrm>
        </p:grpSpPr>
        <p:sp>
          <p:nvSpPr>
            <p:cNvPr id="571" name="Google Shape;571;p52"/>
            <p:cNvSpPr/>
            <p:nvPr/>
          </p:nvSpPr>
          <p:spPr>
            <a:xfrm>
              <a:off x="733913" y="1271159"/>
              <a:ext cx="3663231" cy="1486999"/>
            </a:xfrm>
            <a:custGeom>
              <a:avLst/>
              <a:gdLst/>
              <a:ahLst/>
              <a:cxnLst/>
              <a:rect l="l" t="t" r="r" b="b"/>
              <a:pathLst>
                <a:path w="74562" h="17119" extrusionOk="0">
                  <a:moveTo>
                    <a:pt x="0" y="0"/>
                  </a:moveTo>
                  <a:lnTo>
                    <a:pt x="74561" y="0"/>
                  </a:lnTo>
                  <a:lnTo>
                    <a:pt x="74561" y="17118"/>
                  </a:lnTo>
                  <a:lnTo>
                    <a:pt x="0" y="17118"/>
                  </a:lnTo>
                  <a:close/>
                </a:path>
              </a:pathLst>
            </a:custGeom>
            <a:gradFill>
              <a:gsLst>
                <a:gs pos="0">
                  <a:srgbClr val="0A3250">
                    <a:alpha val="7870"/>
                  </a:srgbClr>
                </a:gs>
                <a:gs pos="100000">
                  <a:srgbClr val="010101">
                    <a:alpha val="7870"/>
                  </a:srgbClr>
                </a:gs>
              </a:gsLst>
              <a:lin ang="5400700" scaled="0"/>
            </a:gradFill>
            <a:ln w="28575" cap="flat" cmpd="sng">
              <a:solidFill>
                <a:schemeClr val="lt1"/>
              </a:solidFill>
              <a:prstDash val="solid"/>
              <a:round/>
              <a:headEnd type="none" w="sm" len="sm"/>
              <a:tailEnd type="none" w="sm" len="sm"/>
            </a:ln>
            <a:effectLst>
              <a:outerShdw blurRad="114300" dist="19050" algn="bl" rotWithShape="0">
                <a:schemeClr val="lt2"/>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2" name="Google Shape;572;p52"/>
            <p:cNvSpPr/>
            <p:nvPr/>
          </p:nvSpPr>
          <p:spPr>
            <a:xfrm>
              <a:off x="733913" y="1271159"/>
              <a:ext cx="710272" cy="1476489"/>
            </a:xfrm>
            <a:custGeom>
              <a:avLst/>
              <a:gdLst/>
              <a:ahLst/>
              <a:cxnLst/>
              <a:rect l="l" t="t" r="r" b="b"/>
              <a:pathLst>
                <a:path w="14457" h="16998" extrusionOk="0">
                  <a:moveTo>
                    <a:pt x="0" y="0"/>
                  </a:moveTo>
                  <a:lnTo>
                    <a:pt x="0" y="16997"/>
                  </a:lnTo>
                  <a:lnTo>
                    <a:pt x="14457" y="0"/>
                  </a:lnTo>
                  <a:close/>
                </a:path>
              </a:pathLst>
            </a:custGeom>
            <a:gradFill>
              <a:gsLst>
                <a:gs pos="0">
                  <a:srgbClr val="00FFFF">
                    <a:alpha val="14901"/>
                    <a:alpha val="7870"/>
                  </a:srgbClr>
                </a:gs>
                <a:gs pos="100000">
                  <a:srgbClr val="FFFFFF">
                    <a:alpha val="0"/>
                    <a:alpha val="7870"/>
                  </a:srgbClr>
                </a:gs>
              </a:gsLst>
              <a:lin ang="1619866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3" name="Google Shape;573;p52"/>
            <p:cNvSpPr/>
            <p:nvPr/>
          </p:nvSpPr>
          <p:spPr>
            <a:xfrm>
              <a:off x="3217222" y="1271159"/>
              <a:ext cx="1179857" cy="1493948"/>
            </a:xfrm>
            <a:custGeom>
              <a:avLst/>
              <a:gdLst/>
              <a:ahLst/>
              <a:cxnLst/>
              <a:rect l="l" t="t" r="r" b="b"/>
              <a:pathLst>
                <a:path w="24015" h="17199" extrusionOk="0">
                  <a:moveTo>
                    <a:pt x="13893" y="0"/>
                  </a:moveTo>
                  <a:lnTo>
                    <a:pt x="1" y="17199"/>
                  </a:lnTo>
                  <a:lnTo>
                    <a:pt x="23974" y="17199"/>
                  </a:lnTo>
                  <a:lnTo>
                    <a:pt x="24014" y="0"/>
                  </a:lnTo>
                  <a:close/>
                </a:path>
              </a:pathLst>
            </a:custGeom>
            <a:gradFill>
              <a:gsLst>
                <a:gs pos="0">
                  <a:srgbClr val="00FFFF">
                    <a:alpha val="14901"/>
                    <a:alpha val="7870"/>
                  </a:srgbClr>
                </a:gs>
                <a:gs pos="100000">
                  <a:srgbClr val="FFFFFF">
                    <a:alpha val="0"/>
                    <a:alpha val="7870"/>
                  </a:srgbClr>
                </a:gs>
              </a:gsLst>
              <a:lin ang="1619866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74" name="Google Shape;574;p52"/>
          <p:cNvSpPr/>
          <p:nvPr/>
        </p:nvSpPr>
        <p:spPr>
          <a:xfrm>
            <a:off x="2098913" y="1324038"/>
            <a:ext cx="910500" cy="910500"/>
          </a:xfrm>
          <a:prstGeom prst="ellipse">
            <a:avLst/>
          </a:prstGeom>
          <a:gradFill>
            <a:gsLst>
              <a:gs pos="0">
                <a:srgbClr val="0A3250"/>
              </a:gs>
              <a:gs pos="100000">
                <a:srgbClr val="010101"/>
              </a:gs>
            </a:gsLst>
            <a:lin ang="5400700" scaled="0"/>
          </a:gradFill>
          <a:ln w="28575" cap="flat" cmpd="sng">
            <a:solidFill>
              <a:schemeClr val="lt1"/>
            </a:solidFill>
            <a:prstDash val="solid"/>
            <a:round/>
            <a:headEnd type="none" w="sm" len="sm"/>
            <a:tailEnd type="none" w="sm" len="sm"/>
          </a:ln>
          <a:effectLst>
            <a:outerShdw blurRad="100013" dist="19050" algn="bl" rotWithShape="0">
              <a:schemeClr val="lt2"/>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5" name="Google Shape;575;p52"/>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p>
            <a:pPr lvl="0"/>
            <a:r>
              <a:rPr lang="en-US" dirty="0"/>
              <a:t>03. HƯỚNG DẪN QUẢN TRỊ WEBSITE</a:t>
            </a:r>
            <a:endParaRPr lang="vi-VN" dirty="0"/>
          </a:p>
        </p:txBody>
      </p:sp>
      <p:sp>
        <p:nvSpPr>
          <p:cNvPr id="576" name="Google Shape;576;p52"/>
          <p:cNvSpPr txBox="1">
            <a:spLocks noGrp="1"/>
          </p:cNvSpPr>
          <p:nvPr>
            <p:ph type="subTitle" idx="1"/>
          </p:nvPr>
        </p:nvSpPr>
        <p:spPr>
          <a:xfrm>
            <a:off x="838013" y="2299950"/>
            <a:ext cx="3432300" cy="5727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dirty="0"/>
              <a:t>GIAO DIỆN</a:t>
            </a:r>
            <a:endParaRPr dirty="0"/>
          </a:p>
        </p:txBody>
      </p:sp>
      <p:sp>
        <p:nvSpPr>
          <p:cNvPr id="577" name="Google Shape;577;p52"/>
          <p:cNvSpPr txBox="1">
            <a:spLocks noGrp="1"/>
          </p:cNvSpPr>
          <p:nvPr>
            <p:ph type="subTitle" idx="2"/>
          </p:nvPr>
        </p:nvSpPr>
        <p:spPr>
          <a:xfrm>
            <a:off x="4873663" y="2299950"/>
            <a:ext cx="3432300" cy="5727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dirty="0"/>
              <a:t>QUẢN TRỊ</a:t>
            </a:r>
            <a:endParaRPr dirty="0"/>
          </a:p>
        </p:txBody>
      </p:sp>
      <p:sp>
        <p:nvSpPr>
          <p:cNvPr id="578" name="Google Shape;578;p52"/>
          <p:cNvSpPr txBox="1">
            <a:spLocks noGrp="1"/>
          </p:cNvSpPr>
          <p:nvPr>
            <p:ph type="subTitle" idx="3"/>
          </p:nvPr>
        </p:nvSpPr>
        <p:spPr>
          <a:xfrm>
            <a:off x="838013" y="2872650"/>
            <a:ext cx="3432300" cy="1012104"/>
          </a:xfrm>
          <a:prstGeom prst="rect">
            <a:avLst/>
          </a:prstGeom>
        </p:spPr>
        <p:txBody>
          <a:bodyPr spcFirstLastPara="1" wrap="square" lIns="91425" tIns="91425" rIns="91425" bIns="91425" anchor="t" anchorCtr="0">
            <a:noAutofit/>
          </a:bodyPr>
          <a:lstStyle/>
          <a:p>
            <a:pPr algn="l">
              <a:buFont typeface="Arial" panose="020B0604020202020204" pitchFamily="34" charset="0"/>
              <a:buChar char="•"/>
            </a:pPr>
            <a:r>
              <a:rPr lang="en-US" dirty="0"/>
              <a:t>Trang </a:t>
            </a:r>
            <a:r>
              <a:rPr lang="en-US" dirty="0" err="1"/>
              <a:t>chủ</a:t>
            </a:r>
            <a:endParaRPr lang="en-US" dirty="0"/>
          </a:p>
          <a:p>
            <a:pPr algn="l">
              <a:buFont typeface="Arial" panose="020B0604020202020204" pitchFamily="34" charset="0"/>
              <a:buChar char="•"/>
            </a:pPr>
            <a:r>
              <a:rPr lang="en-US" dirty="0"/>
              <a:t>Trang con: </a:t>
            </a:r>
            <a:r>
              <a:rPr lang="en-US" dirty="0" err="1"/>
              <a:t>Giới</a:t>
            </a:r>
            <a:r>
              <a:rPr lang="en-US" dirty="0"/>
              <a:t> </a:t>
            </a:r>
            <a:r>
              <a:rPr lang="en-US" dirty="0" err="1"/>
              <a:t>thiệu</a:t>
            </a:r>
            <a:r>
              <a:rPr lang="en-US" dirty="0"/>
              <a:t>, Sản </a:t>
            </a:r>
            <a:r>
              <a:rPr lang="en-US" dirty="0" err="1"/>
              <a:t>phẩm</a:t>
            </a:r>
            <a:r>
              <a:rPr lang="en-US" dirty="0"/>
              <a:t>, Chi </a:t>
            </a:r>
            <a:r>
              <a:rPr lang="en-US" dirty="0" err="1"/>
              <a:t>tiết</a:t>
            </a:r>
            <a:r>
              <a:rPr lang="en-US" dirty="0"/>
              <a:t> sản </a:t>
            </a:r>
            <a:r>
              <a:rPr lang="en-US" dirty="0" err="1"/>
              <a:t>phẩm</a:t>
            </a:r>
            <a:r>
              <a:rPr lang="en-US" dirty="0"/>
              <a:t>, tin </a:t>
            </a:r>
            <a:r>
              <a:rPr lang="en-US" dirty="0" err="1"/>
              <a:t>tức</a:t>
            </a:r>
            <a:r>
              <a:rPr lang="en-US" dirty="0"/>
              <a:t>, </a:t>
            </a:r>
            <a:r>
              <a:rPr lang="en-US" dirty="0" err="1"/>
              <a:t>liên</a:t>
            </a:r>
            <a:r>
              <a:rPr lang="en-US" dirty="0"/>
              <a:t> </a:t>
            </a:r>
            <a:r>
              <a:rPr lang="en-US" dirty="0" err="1"/>
              <a:t>hệ</a:t>
            </a:r>
            <a:endParaRPr lang="en-US" dirty="0"/>
          </a:p>
          <a:p>
            <a:pPr>
              <a:buFont typeface="Arial" panose="020B0604020202020204" pitchFamily="34" charset="0"/>
              <a:buChar char="•"/>
            </a:pPr>
            <a:endParaRPr lang="en-US" dirty="0"/>
          </a:p>
        </p:txBody>
      </p:sp>
      <p:sp>
        <p:nvSpPr>
          <p:cNvPr id="579" name="Google Shape;579;p52"/>
          <p:cNvSpPr txBox="1">
            <a:spLocks noGrp="1"/>
          </p:cNvSpPr>
          <p:nvPr>
            <p:ph type="subTitle" idx="4"/>
          </p:nvPr>
        </p:nvSpPr>
        <p:spPr>
          <a:xfrm>
            <a:off x="4797343" y="2844774"/>
            <a:ext cx="3432300" cy="713400"/>
          </a:xfrm>
          <a:prstGeom prst="rect">
            <a:avLst/>
          </a:prstGeom>
        </p:spPr>
        <p:txBody>
          <a:bodyPr spcFirstLastPara="1" wrap="square" lIns="91425" tIns="91425" rIns="91425" bIns="91425" anchor="t" anchorCtr="0">
            <a:noAutofit/>
          </a:bodyPr>
          <a:lstStyle/>
          <a:p>
            <a:pPr marL="285750" lvl="0" indent="-285750" algn="l" rtl="0">
              <a:spcBef>
                <a:spcPts val="0"/>
              </a:spcBef>
              <a:spcAft>
                <a:spcPts val="0"/>
              </a:spcAft>
              <a:buFont typeface="Arial" panose="020B0604020202020204" pitchFamily="34" charset="0"/>
              <a:buChar char="•"/>
            </a:pPr>
            <a:r>
              <a:rPr lang="en-US" dirty="0" err="1"/>
              <a:t>Đăng</a:t>
            </a:r>
            <a:r>
              <a:rPr lang="en-US" dirty="0"/>
              <a:t> </a:t>
            </a:r>
            <a:r>
              <a:rPr lang="en-US" dirty="0" err="1"/>
              <a:t>nhập</a:t>
            </a:r>
            <a:r>
              <a:rPr lang="en-US" dirty="0"/>
              <a:t>/</a:t>
            </a:r>
            <a:r>
              <a:rPr lang="en-US" dirty="0" err="1"/>
              <a:t>Đổi</a:t>
            </a:r>
            <a:r>
              <a:rPr lang="en-US" dirty="0"/>
              <a:t> </a:t>
            </a:r>
            <a:r>
              <a:rPr lang="en-US" dirty="0" err="1"/>
              <a:t>mật</a:t>
            </a:r>
            <a:r>
              <a:rPr lang="en-US" dirty="0"/>
              <a:t> </a:t>
            </a:r>
            <a:r>
              <a:rPr lang="en-US" dirty="0" err="1"/>
              <a:t>khẩu</a:t>
            </a:r>
            <a:endParaRPr lang="en-US" dirty="0"/>
          </a:p>
          <a:p>
            <a:pPr marL="285750" lvl="0" indent="-285750" algn="l" rtl="0">
              <a:spcBef>
                <a:spcPts val="0"/>
              </a:spcBef>
              <a:spcAft>
                <a:spcPts val="0"/>
              </a:spcAft>
              <a:buFont typeface="Arial" panose="020B0604020202020204" pitchFamily="34" charset="0"/>
              <a:buChar char="•"/>
            </a:pPr>
            <a:r>
              <a:rPr lang="en-US" dirty="0" err="1"/>
              <a:t>Đăng</a:t>
            </a:r>
            <a:r>
              <a:rPr lang="en-US" dirty="0"/>
              <a:t> sản </a:t>
            </a:r>
            <a:r>
              <a:rPr lang="en-US" dirty="0" err="1"/>
              <a:t>phẩm</a:t>
            </a:r>
            <a:r>
              <a:rPr lang="en-US" dirty="0"/>
              <a:t>, </a:t>
            </a:r>
            <a:r>
              <a:rPr lang="en-US" dirty="0" err="1"/>
              <a:t>bài</a:t>
            </a:r>
            <a:r>
              <a:rPr lang="en-US" dirty="0"/>
              <a:t> </a:t>
            </a:r>
            <a:r>
              <a:rPr lang="en-US" dirty="0" err="1"/>
              <a:t>viết</a:t>
            </a:r>
            <a:endParaRPr lang="en-US" dirty="0"/>
          </a:p>
          <a:p>
            <a:pPr marL="285750" lvl="0" indent="-285750" algn="l" rtl="0">
              <a:spcBef>
                <a:spcPts val="0"/>
              </a:spcBef>
              <a:spcAft>
                <a:spcPts val="0"/>
              </a:spcAft>
              <a:buFont typeface="Arial" panose="020B0604020202020204" pitchFamily="34" charset="0"/>
              <a:buChar char="•"/>
            </a:pPr>
            <a:r>
              <a:rPr lang="en-US" dirty="0" err="1"/>
              <a:t>Chỉnh</a:t>
            </a:r>
            <a:r>
              <a:rPr lang="en-US" dirty="0"/>
              <a:t> sửa </a:t>
            </a:r>
            <a:r>
              <a:rPr lang="en-US" dirty="0" err="1"/>
              <a:t>giao</a:t>
            </a:r>
            <a:r>
              <a:rPr lang="en-US" dirty="0"/>
              <a:t> </a:t>
            </a:r>
            <a:r>
              <a:rPr lang="en-US" dirty="0" err="1"/>
              <a:t>diện</a:t>
            </a:r>
            <a:endParaRPr lang="en-US" dirty="0"/>
          </a:p>
          <a:p>
            <a:pPr marL="0" lvl="0" indent="0" algn="ctr" rtl="0">
              <a:spcBef>
                <a:spcPts val="0"/>
              </a:spcBef>
              <a:spcAft>
                <a:spcPts val="0"/>
              </a:spcAft>
            </a:pPr>
            <a:endParaRPr dirty="0"/>
          </a:p>
        </p:txBody>
      </p:sp>
      <p:sp>
        <p:nvSpPr>
          <p:cNvPr id="580" name="Google Shape;580;p52"/>
          <p:cNvSpPr/>
          <p:nvPr/>
        </p:nvSpPr>
        <p:spPr>
          <a:xfrm>
            <a:off x="1352111" y="1017725"/>
            <a:ext cx="6439800" cy="19800"/>
          </a:xfrm>
          <a:prstGeom prst="rect">
            <a:avLst/>
          </a:prstGeom>
          <a:gradFill>
            <a:gsLst>
              <a:gs pos="0">
                <a:srgbClr val="FFFFFF">
                  <a:alpha val="0"/>
                </a:srgbClr>
              </a:gs>
              <a:gs pos="11000">
                <a:srgbClr val="FFFFFF">
                  <a:alpha val="0"/>
                </a:srgbClr>
              </a:gs>
              <a:gs pos="48000">
                <a:srgbClr val="8CFFFF"/>
              </a:gs>
              <a:gs pos="92000">
                <a:srgbClr val="FFFFFF">
                  <a:alpha val="0"/>
                </a:srgbClr>
              </a:gs>
              <a:gs pos="100000">
                <a:srgbClr val="FFFFFF">
                  <a:alpha val="0"/>
                </a:srgbClr>
              </a:gs>
            </a:gsLst>
            <a:lin ang="10800025"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1" name="Google Shape;581;p52"/>
          <p:cNvSpPr/>
          <p:nvPr/>
        </p:nvSpPr>
        <p:spPr>
          <a:xfrm>
            <a:off x="1472664" y="2872650"/>
            <a:ext cx="2163000" cy="19800"/>
          </a:xfrm>
          <a:prstGeom prst="rect">
            <a:avLst/>
          </a:prstGeom>
          <a:gradFill>
            <a:gsLst>
              <a:gs pos="0">
                <a:srgbClr val="FFFFFF">
                  <a:alpha val="0"/>
                </a:srgbClr>
              </a:gs>
              <a:gs pos="11000">
                <a:srgbClr val="FFFFFF">
                  <a:alpha val="0"/>
                </a:srgbClr>
              </a:gs>
              <a:gs pos="48000">
                <a:srgbClr val="8CFFFF"/>
              </a:gs>
              <a:gs pos="92000">
                <a:srgbClr val="FFFFFF">
                  <a:alpha val="0"/>
                </a:srgbClr>
              </a:gs>
              <a:gs pos="100000">
                <a:srgbClr val="FFFFFF">
                  <a:alpha val="0"/>
                </a:srgbClr>
              </a:gs>
            </a:gsLst>
            <a:lin ang="10800025"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2" name="Google Shape;582;p52"/>
          <p:cNvSpPr/>
          <p:nvPr/>
        </p:nvSpPr>
        <p:spPr>
          <a:xfrm>
            <a:off x="5508314" y="2872650"/>
            <a:ext cx="2163000" cy="19800"/>
          </a:xfrm>
          <a:prstGeom prst="rect">
            <a:avLst/>
          </a:prstGeom>
          <a:gradFill>
            <a:gsLst>
              <a:gs pos="0">
                <a:srgbClr val="FFFFFF">
                  <a:alpha val="0"/>
                </a:srgbClr>
              </a:gs>
              <a:gs pos="11000">
                <a:srgbClr val="FFFFFF">
                  <a:alpha val="0"/>
                </a:srgbClr>
              </a:gs>
              <a:gs pos="48000">
                <a:srgbClr val="8CFFFF"/>
              </a:gs>
              <a:gs pos="92000">
                <a:srgbClr val="FFFFFF">
                  <a:alpha val="0"/>
                </a:srgbClr>
              </a:gs>
              <a:gs pos="100000">
                <a:srgbClr val="FFFFFF">
                  <a:alpha val="0"/>
                </a:srgbClr>
              </a:gs>
            </a:gsLst>
            <a:lin ang="10800025"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83" name="Google Shape;583;p52"/>
          <p:cNvGrpSpPr/>
          <p:nvPr/>
        </p:nvGrpSpPr>
        <p:grpSpPr>
          <a:xfrm>
            <a:off x="6401619" y="1590132"/>
            <a:ext cx="377292" cy="378325"/>
            <a:chOff x="-33645475" y="3944800"/>
            <a:chExt cx="292225" cy="293025"/>
          </a:xfrm>
        </p:grpSpPr>
        <p:sp>
          <p:nvSpPr>
            <p:cNvPr id="584" name="Google Shape;584;p52"/>
            <p:cNvSpPr/>
            <p:nvPr/>
          </p:nvSpPr>
          <p:spPr>
            <a:xfrm>
              <a:off x="-33549375" y="3944800"/>
              <a:ext cx="98475" cy="70900"/>
            </a:xfrm>
            <a:custGeom>
              <a:avLst/>
              <a:gdLst/>
              <a:ahLst/>
              <a:cxnLst/>
              <a:rect l="l" t="t" r="r" b="b"/>
              <a:pathLst>
                <a:path w="3939" h="2836" extrusionOk="0">
                  <a:moveTo>
                    <a:pt x="1985" y="0"/>
                  </a:moveTo>
                  <a:cubicBezTo>
                    <a:pt x="1260" y="0"/>
                    <a:pt x="473" y="946"/>
                    <a:pt x="0" y="2521"/>
                  </a:cubicBezTo>
                  <a:cubicBezTo>
                    <a:pt x="158" y="2615"/>
                    <a:pt x="284" y="2710"/>
                    <a:pt x="410" y="2836"/>
                  </a:cubicBezTo>
                  <a:cubicBezTo>
                    <a:pt x="914" y="2773"/>
                    <a:pt x="1481" y="2773"/>
                    <a:pt x="1985" y="2773"/>
                  </a:cubicBezTo>
                  <a:cubicBezTo>
                    <a:pt x="2489" y="2773"/>
                    <a:pt x="3056" y="2804"/>
                    <a:pt x="3560" y="2836"/>
                  </a:cubicBezTo>
                  <a:cubicBezTo>
                    <a:pt x="3623" y="2678"/>
                    <a:pt x="3781" y="2584"/>
                    <a:pt x="3938" y="2521"/>
                  </a:cubicBezTo>
                  <a:cubicBezTo>
                    <a:pt x="3529" y="946"/>
                    <a:pt x="2741" y="0"/>
                    <a:pt x="1985" y="0"/>
                  </a:cubicBezTo>
                  <a:close/>
                </a:path>
              </a:pathLst>
            </a:custGeom>
            <a:solidFill>
              <a:schemeClr val="lt1"/>
            </a:solidFill>
            <a:ln>
              <a:noFill/>
            </a:ln>
            <a:effectLst>
              <a:outerShdw blurRad="57150" dist="19050" dir="5400000" algn="bl" rotWithShape="0">
                <a:schemeClr val="lt1">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5" name="Google Shape;585;p52"/>
            <p:cNvSpPr/>
            <p:nvPr/>
          </p:nvSpPr>
          <p:spPr>
            <a:xfrm>
              <a:off x="-33645475" y="4041675"/>
              <a:ext cx="70900" cy="98475"/>
            </a:xfrm>
            <a:custGeom>
              <a:avLst/>
              <a:gdLst/>
              <a:ahLst/>
              <a:cxnLst/>
              <a:rect l="l" t="t" r="r" b="b"/>
              <a:pathLst>
                <a:path w="2836" h="3939" extrusionOk="0">
                  <a:moveTo>
                    <a:pt x="2521" y="0"/>
                  </a:moveTo>
                  <a:cubicBezTo>
                    <a:pt x="946" y="473"/>
                    <a:pt x="32" y="1229"/>
                    <a:pt x="32" y="1954"/>
                  </a:cubicBezTo>
                  <a:cubicBezTo>
                    <a:pt x="1" y="2710"/>
                    <a:pt x="946" y="3466"/>
                    <a:pt x="2521" y="3939"/>
                  </a:cubicBezTo>
                  <a:cubicBezTo>
                    <a:pt x="2584" y="3781"/>
                    <a:pt x="2710" y="3655"/>
                    <a:pt x="2836" y="3529"/>
                  </a:cubicBezTo>
                  <a:cubicBezTo>
                    <a:pt x="2773" y="3025"/>
                    <a:pt x="2773" y="2521"/>
                    <a:pt x="2773" y="1954"/>
                  </a:cubicBezTo>
                  <a:cubicBezTo>
                    <a:pt x="2773" y="1418"/>
                    <a:pt x="2805" y="914"/>
                    <a:pt x="2836" y="379"/>
                  </a:cubicBezTo>
                  <a:cubicBezTo>
                    <a:pt x="2679" y="316"/>
                    <a:pt x="2553" y="158"/>
                    <a:pt x="2521" y="0"/>
                  </a:cubicBezTo>
                  <a:close/>
                </a:path>
              </a:pathLst>
            </a:custGeom>
            <a:solidFill>
              <a:schemeClr val="lt1"/>
            </a:solidFill>
            <a:ln>
              <a:noFill/>
            </a:ln>
            <a:effectLst>
              <a:outerShdw blurRad="57150" dist="19050" dir="5400000" algn="bl" rotWithShape="0">
                <a:schemeClr val="lt1">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6" name="Google Shape;586;p52"/>
            <p:cNvSpPr/>
            <p:nvPr/>
          </p:nvSpPr>
          <p:spPr>
            <a:xfrm>
              <a:off x="-33424150" y="4042450"/>
              <a:ext cx="70900" cy="52025"/>
            </a:xfrm>
            <a:custGeom>
              <a:avLst/>
              <a:gdLst/>
              <a:ahLst/>
              <a:cxnLst/>
              <a:rect l="l" t="t" r="r" b="b"/>
              <a:pathLst>
                <a:path w="2836" h="2081" extrusionOk="0">
                  <a:moveTo>
                    <a:pt x="316" y="1"/>
                  </a:moveTo>
                  <a:cubicBezTo>
                    <a:pt x="253" y="159"/>
                    <a:pt x="127" y="285"/>
                    <a:pt x="1" y="379"/>
                  </a:cubicBezTo>
                  <a:cubicBezTo>
                    <a:pt x="32" y="600"/>
                    <a:pt x="32" y="789"/>
                    <a:pt x="32" y="978"/>
                  </a:cubicBezTo>
                  <a:cubicBezTo>
                    <a:pt x="158" y="978"/>
                    <a:pt x="284" y="946"/>
                    <a:pt x="442" y="946"/>
                  </a:cubicBezTo>
                  <a:cubicBezTo>
                    <a:pt x="1387" y="946"/>
                    <a:pt x="2237" y="1387"/>
                    <a:pt x="2804" y="2080"/>
                  </a:cubicBezTo>
                  <a:lnTo>
                    <a:pt x="2804" y="1954"/>
                  </a:lnTo>
                  <a:cubicBezTo>
                    <a:pt x="2836" y="1230"/>
                    <a:pt x="1891" y="474"/>
                    <a:pt x="316" y="1"/>
                  </a:cubicBezTo>
                  <a:close/>
                </a:path>
              </a:pathLst>
            </a:custGeom>
            <a:solidFill>
              <a:schemeClr val="lt1"/>
            </a:solidFill>
            <a:ln>
              <a:noFill/>
            </a:ln>
            <a:effectLst>
              <a:outerShdw blurRad="57150" dist="19050" dir="5400000" algn="bl" rotWithShape="0">
                <a:schemeClr val="lt1">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7" name="Google Shape;587;p52"/>
            <p:cNvSpPr/>
            <p:nvPr/>
          </p:nvSpPr>
          <p:spPr>
            <a:xfrm>
              <a:off x="-33549375" y="4165325"/>
              <a:ext cx="86650" cy="70925"/>
            </a:xfrm>
            <a:custGeom>
              <a:avLst/>
              <a:gdLst/>
              <a:ahLst/>
              <a:cxnLst/>
              <a:rect l="l" t="t" r="r" b="b"/>
              <a:pathLst>
                <a:path w="3466" h="2837" extrusionOk="0">
                  <a:moveTo>
                    <a:pt x="410" y="1"/>
                  </a:moveTo>
                  <a:cubicBezTo>
                    <a:pt x="315" y="158"/>
                    <a:pt x="158" y="284"/>
                    <a:pt x="0" y="316"/>
                  </a:cubicBezTo>
                  <a:cubicBezTo>
                    <a:pt x="473" y="1891"/>
                    <a:pt x="1260" y="2836"/>
                    <a:pt x="1985" y="2836"/>
                  </a:cubicBezTo>
                  <a:cubicBezTo>
                    <a:pt x="2489" y="2836"/>
                    <a:pt x="3056" y="2364"/>
                    <a:pt x="3466" y="1544"/>
                  </a:cubicBezTo>
                  <a:lnTo>
                    <a:pt x="3119" y="1072"/>
                  </a:lnTo>
                  <a:cubicBezTo>
                    <a:pt x="2836" y="851"/>
                    <a:pt x="2678" y="473"/>
                    <a:pt x="2521" y="95"/>
                  </a:cubicBezTo>
                  <a:lnTo>
                    <a:pt x="1985" y="95"/>
                  </a:lnTo>
                  <a:cubicBezTo>
                    <a:pt x="1418" y="95"/>
                    <a:pt x="882" y="64"/>
                    <a:pt x="410" y="1"/>
                  </a:cubicBezTo>
                  <a:close/>
                </a:path>
              </a:pathLst>
            </a:custGeom>
            <a:solidFill>
              <a:schemeClr val="lt1"/>
            </a:solidFill>
            <a:ln>
              <a:noFill/>
            </a:ln>
            <a:effectLst>
              <a:outerShdw blurRad="57150" dist="19050" dir="5400000" algn="bl" rotWithShape="0">
                <a:schemeClr val="lt1">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8" name="Google Shape;588;p52"/>
            <p:cNvSpPr/>
            <p:nvPr/>
          </p:nvSpPr>
          <p:spPr>
            <a:xfrm>
              <a:off x="-33558825" y="4030650"/>
              <a:ext cx="118950" cy="120525"/>
            </a:xfrm>
            <a:custGeom>
              <a:avLst/>
              <a:gdLst/>
              <a:ahLst/>
              <a:cxnLst/>
              <a:rect l="l" t="t" r="r" b="b"/>
              <a:pathLst>
                <a:path w="4758" h="4821" extrusionOk="0">
                  <a:moveTo>
                    <a:pt x="2395" y="0"/>
                  </a:moveTo>
                  <a:cubicBezTo>
                    <a:pt x="1922" y="0"/>
                    <a:pt x="1418" y="32"/>
                    <a:pt x="1008" y="95"/>
                  </a:cubicBezTo>
                  <a:cubicBezTo>
                    <a:pt x="977" y="599"/>
                    <a:pt x="599" y="977"/>
                    <a:pt x="63" y="1040"/>
                  </a:cubicBezTo>
                  <a:cubicBezTo>
                    <a:pt x="32" y="1450"/>
                    <a:pt x="0" y="1922"/>
                    <a:pt x="0" y="2395"/>
                  </a:cubicBezTo>
                  <a:cubicBezTo>
                    <a:pt x="0" y="2867"/>
                    <a:pt x="32" y="3340"/>
                    <a:pt x="63" y="3781"/>
                  </a:cubicBezTo>
                  <a:cubicBezTo>
                    <a:pt x="599" y="3812"/>
                    <a:pt x="977" y="4222"/>
                    <a:pt x="1008" y="4726"/>
                  </a:cubicBezTo>
                  <a:cubicBezTo>
                    <a:pt x="1449" y="4758"/>
                    <a:pt x="1922" y="4821"/>
                    <a:pt x="2395" y="4821"/>
                  </a:cubicBezTo>
                  <a:lnTo>
                    <a:pt x="2804" y="4821"/>
                  </a:lnTo>
                  <a:cubicBezTo>
                    <a:pt x="2804" y="4695"/>
                    <a:pt x="2741" y="4569"/>
                    <a:pt x="2741" y="4506"/>
                  </a:cubicBezTo>
                  <a:cubicBezTo>
                    <a:pt x="2741" y="3151"/>
                    <a:pt x="3592" y="2017"/>
                    <a:pt x="4757" y="1576"/>
                  </a:cubicBezTo>
                  <a:cubicBezTo>
                    <a:pt x="4757" y="1387"/>
                    <a:pt x="4726" y="1229"/>
                    <a:pt x="4726" y="1040"/>
                  </a:cubicBezTo>
                  <a:cubicBezTo>
                    <a:pt x="4222" y="977"/>
                    <a:pt x="3812" y="599"/>
                    <a:pt x="3781" y="95"/>
                  </a:cubicBezTo>
                  <a:cubicBezTo>
                    <a:pt x="3340" y="32"/>
                    <a:pt x="2867" y="0"/>
                    <a:pt x="2395" y="0"/>
                  </a:cubicBezTo>
                  <a:close/>
                </a:path>
              </a:pathLst>
            </a:custGeom>
            <a:solidFill>
              <a:schemeClr val="lt1"/>
            </a:solidFill>
            <a:ln>
              <a:noFill/>
            </a:ln>
            <a:effectLst>
              <a:outerShdw blurRad="57150" dist="19050" dir="5400000" algn="bl" rotWithShape="0">
                <a:schemeClr val="lt1">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9" name="Google Shape;589;p52"/>
            <p:cNvSpPr/>
            <p:nvPr/>
          </p:nvSpPr>
          <p:spPr>
            <a:xfrm>
              <a:off x="-33639950" y="4129900"/>
              <a:ext cx="100825" cy="100825"/>
            </a:xfrm>
            <a:custGeom>
              <a:avLst/>
              <a:gdLst/>
              <a:ahLst/>
              <a:cxnLst/>
              <a:rect l="l" t="t" r="r" b="b"/>
              <a:pathLst>
                <a:path w="4033" h="4033" extrusionOk="0">
                  <a:moveTo>
                    <a:pt x="0" y="0"/>
                  </a:moveTo>
                  <a:lnTo>
                    <a:pt x="0" y="0"/>
                  </a:lnTo>
                  <a:cubicBezTo>
                    <a:pt x="567" y="1953"/>
                    <a:pt x="2111" y="3466"/>
                    <a:pt x="4033" y="4033"/>
                  </a:cubicBezTo>
                  <a:cubicBezTo>
                    <a:pt x="3592" y="3466"/>
                    <a:pt x="3245" y="2741"/>
                    <a:pt x="2962" y="1827"/>
                  </a:cubicBezTo>
                  <a:cubicBezTo>
                    <a:pt x="2584" y="1733"/>
                    <a:pt x="2300" y="1481"/>
                    <a:pt x="2206" y="1071"/>
                  </a:cubicBezTo>
                  <a:cubicBezTo>
                    <a:pt x="1323" y="851"/>
                    <a:pt x="567" y="441"/>
                    <a:pt x="0" y="0"/>
                  </a:cubicBezTo>
                  <a:close/>
                </a:path>
              </a:pathLst>
            </a:custGeom>
            <a:solidFill>
              <a:schemeClr val="lt1"/>
            </a:solidFill>
            <a:ln>
              <a:noFill/>
            </a:ln>
            <a:effectLst>
              <a:outerShdw blurRad="57150" dist="19050" dir="5400000" algn="bl" rotWithShape="0">
                <a:schemeClr val="lt1">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 name="Google Shape;590;p52"/>
            <p:cNvSpPr/>
            <p:nvPr/>
          </p:nvSpPr>
          <p:spPr>
            <a:xfrm>
              <a:off x="-33459600" y="3951875"/>
              <a:ext cx="100850" cy="100075"/>
            </a:xfrm>
            <a:custGeom>
              <a:avLst/>
              <a:gdLst/>
              <a:ahLst/>
              <a:cxnLst/>
              <a:rect l="l" t="t" r="r" b="b"/>
              <a:pathLst>
                <a:path w="4034" h="4003" extrusionOk="0">
                  <a:moveTo>
                    <a:pt x="1" y="1"/>
                  </a:moveTo>
                  <a:lnTo>
                    <a:pt x="1" y="1"/>
                  </a:lnTo>
                  <a:cubicBezTo>
                    <a:pt x="442" y="537"/>
                    <a:pt x="788" y="1293"/>
                    <a:pt x="1072" y="2206"/>
                  </a:cubicBezTo>
                  <a:cubicBezTo>
                    <a:pt x="1419" y="2238"/>
                    <a:pt x="1734" y="2553"/>
                    <a:pt x="1828" y="2962"/>
                  </a:cubicBezTo>
                  <a:cubicBezTo>
                    <a:pt x="2710" y="3183"/>
                    <a:pt x="3466" y="3592"/>
                    <a:pt x="4033" y="4002"/>
                  </a:cubicBezTo>
                  <a:cubicBezTo>
                    <a:pt x="3466" y="2080"/>
                    <a:pt x="1923" y="537"/>
                    <a:pt x="1" y="1"/>
                  </a:cubicBezTo>
                  <a:close/>
                </a:path>
              </a:pathLst>
            </a:custGeom>
            <a:solidFill>
              <a:schemeClr val="lt1"/>
            </a:solidFill>
            <a:ln>
              <a:noFill/>
            </a:ln>
            <a:effectLst>
              <a:outerShdw blurRad="57150" dist="19050" dir="5400000" algn="bl" rotWithShape="0">
                <a:schemeClr val="lt1">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1" name="Google Shape;591;p52"/>
            <p:cNvSpPr/>
            <p:nvPr/>
          </p:nvSpPr>
          <p:spPr>
            <a:xfrm>
              <a:off x="-33639950" y="3951100"/>
              <a:ext cx="100825" cy="100050"/>
            </a:xfrm>
            <a:custGeom>
              <a:avLst/>
              <a:gdLst/>
              <a:ahLst/>
              <a:cxnLst/>
              <a:rect l="l" t="t" r="r" b="b"/>
              <a:pathLst>
                <a:path w="4033" h="4002" extrusionOk="0">
                  <a:moveTo>
                    <a:pt x="4033" y="0"/>
                  </a:moveTo>
                  <a:lnTo>
                    <a:pt x="4033" y="0"/>
                  </a:lnTo>
                  <a:cubicBezTo>
                    <a:pt x="2111" y="536"/>
                    <a:pt x="567" y="2080"/>
                    <a:pt x="0" y="4002"/>
                  </a:cubicBezTo>
                  <a:cubicBezTo>
                    <a:pt x="567" y="3592"/>
                    <a:pt x="1323" y="3214"/>
                    <a:pt x="2206" y="2962"/>
                  </a:cubicBezTo>
                  <a:cubicBezTo>
                    <a:pt x="2300" y="2552"/>
                    <a:pt x="2615" y="2269"/>
                    <a:pt x="2962" y="2206"/>
                  </a:cubicBezTo>
                  <a:cubicBezTo>
                    <a:pt x="3214" y="1292"/>
                    <a:pt x="3592" y="505"/>
                    <a:pt x="4033" y="0"/>
                  </a:cubicBezTo>
                  <a:close/>
                </a:path>
              </a:pathLst>
            </a:custGeom>
            <a:solidFill>
              <a:schemeClr val="lt1"/>
            </a:solidFill>
            <a:ln>
              <a:noFill/>
            </a:ln>
            <a:effectLst>
              <a:outerShdw blurRad="57150" dist="19050" dir="5400000" algn="bl" rotWithShape="0">
                <a:schemeClr val="lt1">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2" name="Google Shape;592;p52"/>
            <p:cNvSpPr/>
            <p:nvPr/>
          </p:nvSpPr>
          <p:spPr>
            <a:xfrm>
              <a:off x="-33472975" y="4082625"/>
              <a:ext cx="119725" cy="155200"/>
            </a:xfrm>
            <a:custGeom>
              <a:avLst/>
              <a:gdLst/>
              <a:ahLst/>
              <a:cxnLst/>
              <a:rect l="l" t="t" r="r" b="b"/>
              <a:pathLst>
                <a:path w="4789" h="6208" extrusionOk="0">
                  <a:moveTo>
                    <a:pt x="2395" y="1355"/>
                  </a:moveTo>
                  <a:cubicBezTo>
                    <a:pt x="2930" y="1355"/>
                    <a:pt x="3403" y="1828"/>
                    <a:pt x="3403" y="2364"/>
                  </a:cubicBezTo>
                  <a:cubicBezTo>
                    <a:pt x="3403" y="2962"/>
                    <a:pt x="2930" y="3403"/>
                    <a:pt x="2395" y="3403"/>
                  </a:cubicBezTo>
                  <a:cubicBezTo>
                    <a:pt x="1827" y="3403"/>
                    <a:pt x="1355" y="2931"/>
                    <a:pt x="1355" y="2364"/>
                  </a:cubicBezTo>
                  <a:cubicBezTo>
                    <a:pt x="1355" y="1828"/>
                    <a:pt x="1827" y="1355"/>
                    <a:pt x="2395" y="1355"/>
                  </a:cubicBezTo>
                  <a:close/>
                  <a:moveTo>
                    <a:pt x="2395" y="1"/>
                  </a:moveTo>
                  <a:cubicBezTo>
                    <a:pt x="1040" y="1"/>
                    <a:pt x="0" y="1072"/>
                    <a:pt x="0" y="2427"/>
                  </a:cubicBezTo>
                  <a:cubicBezTo>
                    <a:pt x="0" y="2994"/>
                    <a:pt x="221" y="3592"/>
                    <a:pt x="630" y="4002"/>
                  </a:cubicBezTo>
                  <a:lnTo>
                    <a:pt x="2111" y="6050"/>
                  </a:lnTo>
                  <a:cubicBezTo>
                    <a:pt x="2206" y="6113"/>
                    <a:pt x="2269" y="6207"/>
                    <a:pt x="2395" y="6207"/>
                  </a:cubicBezTo>
                  <a:cubicBezTo>
                    <a:pt x="2521" y="6207"/>
                    <a:pt x="2584" y="6144"/>
                    <a:pt x="2678" y="6050"/>
                  </a:cubicBezTo>
                  <a:lnTo>
                    <a:pt x="4442" y="3592"/>
                  </a:lnTo>
                  <a:cubicBezTo>
                    <a:pt x="4663" y="3246"/>
                    <a:pt x="4757" y="2805"/>
                    <a:pt x="4757" y="2364"/>
                  </a:cubicBezTo>
                  <a:cubicBezTo>
                    <a:pt x="4789" y="1072"/>
                    <a:pt x="3686" y="1"/>
                    <a:pt x="2395" y="1"/>
                  </a:cubicBezTo>
                  <a:close/>
                </a:path>
              </a:pathLst>
            </a:custGeom>
            <a:solidFill>
              <a:schemeClr val="lt1"/>
            </a:solidFill>
            <a:ln>
              <a:noFill/>
            </a:ln>
            <a:effectLst>
              <a:outerShdw blurRad="57150" dist="19050" dir="5400000" algn="bl" rotWithShape="0">
                <a:schemeClr val="lt1">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3" name="Google Shape;593;p52"/>
            <p:cNvSpPr/>
            <p:nvPr/>
          </p:nvSpPr>
          <p:spPr>
            <a:xfrm>
              <a:off x="-33421775" y="4133825"/>
              <a:ext cx="17350" cy="18150"/>
            </a:xfrm>
            <a:custGeom>
              <a:avLst/>
              <a:gdLst/>
              <a:ahLst/>
              <a:cxnLst/>
              <a:rect l="l" t="t" r="r" b="b"/>
              <a:pathLst>
                <a:path w="694" h="726" extrusionOk="0">
                  <a:moveTo>
                    <a:pt x="347" y="1"/>
                  </a:moveTo>
                  <a:cubicBezTo>
                    <a:pt x="158" y="1"/>
                    <a:pt x="0" y="158"/>
                    <a:pt x="0" y="379"/>
                  </a:cubicBezTo>
                  <a:cubicBezTo>
                    <a:pt x="0" y="568"/>
                    <a:pt x="158" y="725"/>
                    <a:pt x="347" y="725"/>
                  </a:cubicBezTo>
                  <a:cubicBezTo>
                    <a:pt x="536" y="725"/>
                    <a:pt x="693" y="568"/>
                    <a:pt x="693" y="379"/>
                  </a:cubicBezTo>
                  <a:cubicBezTo>
                    <a:pt x="693" y="158"/>
                    <a:pt x="536" y="1"/>
                    <a:pt x="347" y="1"/>
                  </a:cubicBezTo>
                  <a:close/>
                </a:path>
              </a:pathLst>
            </a:custGeom>
            <a:solidFill>
              <a:schemeClr val="lt1"/>
            </a:solidFill>
            <a:ln>
              <a:noFill/>
            </a:ln>
            <a:effectLst>
              <a:outerShdw blurRad="57150" dist="19050" dir="5400000" algn="bl" rotWithShape="0">
                <a:schemeClr val="lt1">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94" name="Google Shape;594;p52"/>
          <p:cNvGrpSpPr/>
          <p:nvPr/>
        </p:nvGrpSpPr>
        <p:grpSpPr>
          <a:xfrm>
            <a:off x="2366046" y="1590034"/>
            <a:ext cx="376291" cy="378325"/>
            <a:chOff x="-31811100" y="3550975"/>
            <a:chExt cx="291450" cy="293025"/>
          </a:xfrm>
        </p:grpSpPr>
        <p:sp>
          <p:nvSpPr>
            <p:cNvPr id="595" name="Google Shape;595;p52"/>
            <p:cNvSpPr/>
            <p:nvPr/>
          </p:nvSpPr>
          <p:spPr>
            <a:xfrm>
              <a:off x="-31554325" y="3595875"/>
              <a:ext cx="34675" cy="33900"/>
            </a:xfrm>
            <a:custGeom>
              <a:avLst/>
              <a:gdLst/>
              <a:ahLst/>
              <a:cxnLst/>
              <a:rect l="l" t="t" r="r" b="b"/>
              <a:pathLst>
                <a:path w="1387" h="1356" extrusionOk="0">
                  <a:moveTo>
                    <a:pt x="0" y="1"/>
                  </a:moveTo>
                  <a:lnTo>
                    <a:pt x="0" y="1355"/>
                  </a:lnTo>
                  <a:lnTo>
                    <a:pt x="662" y="1355"/>
                  </a:lnTo>
                  <a:cubicBezTo>
                    <a:pt x="1071" y="1355"/>
                    <a:pt x="1324" y="1040"/>
                    <a:pt x="1324" y="694"/>
                  </a:cubicBezTo>
                  <a:cubicBezTo>
                    <a:pt x="1387" y="316"/>
                    <a:pt x="1071" y="1"/>
                    <a:pt x="662" y="1"/>
                  </a:cubicBezTo>
                  <a:close/>
                </a:path>
              </a:pathLst>
            </a:custGeom>
            <a:solidFill>
              <a:schemeClr val="lt1"/>
            </a:solidFill>
            <a:ln>
              <a:noFill/>
            </a:ln>
            <a:effectLst>
              <a:outerShdw blurRad="57150" dist="19050" dir="5400000" algn="bl" rotWithShape="0">
                <a:schemeClr val="lt1">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6" name="Google Shape;596;p52"/>
            <p:cNvSpPr/>
            <p:nvPr/>
          </p:nvSpPr>
          <p:spPr>
            <a:xfrm>
              <a:off x="-31659075" y="3628650"/>
              <a:ext cx="139425" cy="71650"/>
            </a:xfrm>
            <a:custGeom>
              <a:avLst/>
              <a:gdLst/>
              <a:ahLst/>
              <a:cxnLst/>
              <a:rect l="l" t="t" r="r" b="b"/>
              <a:pathLst>
                <a:path w="5577" h="2866" extrusionOk="0">
                  <a:moveTo>
                    <a:pt x="1438" y="1"/>
                  </a:moveTo>
                  <a:cubicBezTo>
                    <a:pt x="1338" y="1"/>
                    <a:pt x="1235" y="30"/>
                    <a:pt x="1166" y="76"/>
                  </a:cubicBezTo>
                  <a:lnTo>
                    <a:pt x="126" y="1179"/>
                  </a:lnTo>
                  <a:cubicBezTo>
                    <a:pt x="0" y="1305"/>
                    <a:pt x="0" y="1525"/>
                    <a:pt x="126" y="1651"/>
                  </a:cubicBezTo>
                  <a:lnTo>
                    <a:pt x="1166" y="2754"/>
                  </a:lnTo>
                  <a:cubicBezTo>
                    <a:pt x="1208" y="2838"/>
                    <a:pt x="1292" y="2866"/>
                    <a:pt x="1390" y="2866"/>
                  </a:cubicBezTo>
                  <a:cubicBezTo>
                    <a:pt x="1439" y="2866"/>
                    <a:pt x="1491" y="2859"/>
                    <a:pt x="1544" y="2848"/>
                  </a:cubicBezTo>
                  <a:cubicBezTo>
                    <a:pt x="1670" y="2817"/>
                    <a:pt x="1796" y="2659"/>
                    <a:pt x="1796" y="2533"/>
                  </a:cubicBezTo>
                  <a:lnTo>
                    <a:pt x="1796" y="2124"/>
                  </a:lnTo>
                  <a:lnTo>
                    <a:pt x="4190" y="2124"/>
                  </a:lnTo>
                  <a:cubicBezTo>
                    <a:pt x="4946" y="2124"/>
                    <a:pt x="5577" y="1494"/>
                    <a:pt x="5577" y="769"/>
                  </a:cubicBezTo>
                  <a:lnTo>
                    <a:pt x="5577" y="549"/>
                  </a:lnTo>
                  <a:cubicBezTo>
                    <a:pt x="5356" y="675"/>
                    <a:pt x="5135" y="769"/>
                    <a:pt x="4883" y="769"/>
                  </a:cubicBezTo>
                  <a:cubicBezTo>
                    <a:pt x="3686" y="738"/>
                    <a:pt x="2930" y="738"/>
                    <a:pt x="1796" y="738"/>
                  </a:cubicBezTo>
                  <a:lnTo>
                    <a:pt x="1796" y="328"/>
                  </a:lnTo>
                  <a:cubicBezTo>
                    <a:pt x="1796" y="170"/>
                    <a:pt x="1701" y="44"/>
                    <a:pt x="1544" y="13"/>
                  </a:cubicBezTo>
                  <a:cubicBezTo>
                    <a:pt x="1510" y="5"/>
                    <a:pt x="1474" y="1"/>
                    <a:pt x="1438" y="1"/>
                  </a:cubicBezTo>
                  <a:close/>
                </a:path>
              </a:pathLst>
            </a:custGeom>
            <a:solidFill>
              <a:schemeClr val="lt1"/>
            </a:solidFill>
            <a:ln>
              <a:noFill/>
            </a:ln>
            <a:effectLst>
              <a:outerShdw blurRad="57150" dist="19050" dir="5400000" algn="bl" rotWithShape="0">
                <a:schemeClr val="lt1">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7" name="Google Shape;597;p52"/>
            <p:cNvSpPr/>
            <p:nvPr/>
          </p:nvSpPr>
          <p:spPr>
            <a:xfrm>
              <a:off x="-31811100" y="3647075"/>
              <a:ext cx="33100" cy="33100"/>
            </a:xfrm>
            <a:custGeom>
              <a:avLst/>
              <a:gdLst/>
              <a:ahLst/>
              <a:cxnLst/>
              <a:rect l="l" t="t" r="r" b="b"/>
              <a:pathLst>
                <a:path w="1324" h="1324" extrusionOk="0">
                  <a:moveTo>
                    <a:pt x="662" y="1"/>
                  </a:moveTo>
                  <a:cubicBezTo>
                    <a:pt x="253" y="1"/>
                    <a:pt x="1" y="316"/>
                    <a:pt x="1" y="662"/>
                  </a:cubicBezTo>
                  <a:cubicBezTo>
                    <a:pt x="1" y="1040"/>
                    <a:pt x="316" y="1324"/>
                    <a:pt x="662" y="1324"/>
                  </a:cubicBezTo>
                  <a:lnTo>
                    <a:pt x="1324" y="1324"/>
                  </a:lnTo>
                  <a:lnTo>
                    <a:pt x="1324" y="1"/>
                  </a:lnTo>
                  <a:close/>
                </a:path>
              </a:pathLst>
            </a:custGeom>
            <a:solidFill>
              <a:schemeClr val="lt1"/>
            </a:solidFill>
            <a:ln>
              <a:noFill/>
            </a:ln>
            <a:effectLst>
              <a:outerShdw blurRad="57150" dist="19050" dir="5400000" algn="bl" rotWithShape="0">
                <a:schemeClr val="lt1">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8" name="Google Shape;598;p52"/>
            <p:cNvSpPr/>
            <p:nvPr/>
          </p:nvSpPr>
          <p:spPr>
            <a:xfrm>
              <a:off x="-31811100" y="3678325"/>
              <a:ext cx="138650" cy="72250"/>
            </a:xfrm>
            <a:custGeom>
              <a:avLst/>
              <a:gdLst/>
              <a:ahLst/>
              <a:cxnLst/>
              <a:rect l="l" t="t" r="r" b="b"/>
              <a:pathLst>
                <a:path w="5546" h="2890" extrusionOk="0">
                  <a:moveTo>
                    <a:pt x="4193" y="1"/>
                  </a:moveTo>
                  <a:cubicBezTo>
                    <a:pt x="4132" y="1"/>
                    <a:pt x="4067" y="16"/>
                    <a:pt x="4002" y="42"/>
                  </a:cubicBezTo>
                  <a:cubicBezTo>
                    <a:pt x="3876" y="74"/>
                    <a:pt x="3781" y="231"/>
                    <a:pt x="3781" y="357"/>
                  </a:cubicBezTo>
                  <a:lnTo>
                    <a:pt x="3781" y="735"/>
                  </a:lnTo>
                  <a:lnTo>
                    <a:pt x="662" y="735"/>
                  </a:lnTo>
                  <a:cubicBezTo>
                    <a:pt x="410" y="735"/>
                    <a:pt x="190" y="672"/>
                    <a:pt x="1" y="546"/>
                  </a:cubicBezTo>
                  <a:lnTo>
                    <a:pt x="1" y="767"/>
                  </a:lnTo>
                  <a:cubicBezTo>
                    <a:pt x="1" y="1523"/>
                    <a:pt x="631" y="2153"/>
                    <a:pt x="1355" y="2153"/>
                  </a:cubicBezTo>
                  <a:lnTo>
                    <a:pt x="3781" y="2153"/>
                  </a:lnTo>
                  <a:lnTo>
                    <a:pt x="3781" y="2563"/>
                  </a:lnTo>
                  <a:cubicBezTo>
                    <a:pt x="3781" y="2720"/>
                    <a:pt x="3844" y="2815"/>
                    <a:pt x="4002" y="2878"/>
                  </a:cubicBezTo>
                  <a:cubicBezTo>
                    <a:pt x="4033" y="2886"/>
                    <a:pt x="4067" y="2890"/>
                    <a:pt x="4101" y="2890"/>
                  </a:cubicBezTo>
                  <a:cubicBezTo>
                    <a:pt x="4205" y="2890"/>
                    <a:pt x="4317" y="2854"/>
                    <a:pt x="4411" y="2783"/>
                  </a:cubicBezTo>
                  <a:lnTo>
                    <a:pt x="5420" y="1681"/>
                  </a:lnTo>
                  <a:cubicBezTo>
                    <a:pt x="5546" y="1555"/>
                    <a:pt x="5546" y="1365"/>
                    <a:pt x="5420" y="1208"/>
                  </a:cubicBezTo>
                  <a:lnTo>
                    <a:pt x="4411" y="105"/>
                  </a:lnTo>
                  <a:cubicBezTo>
                    <a:pt x="4356" y="31"/>
                    <a:pt x="4279" y="1"/>
                    <a:pt x="4193" y="1"/>
                  </a:cubicBezTo>
                  <a:close/>
                </a:path>
              </a:pathLst>
            </a:custGeom>
            <a:solidFill>
              <a:schemeClr val="lt1"/>
            </a:solidFill>
            <a:ln>
              <a:noFill/>
            </a:ln>
            <a:effectLst>
              <a:outerShdw blurRad="57150" dist="19050" dir="5400000" algn="bl" rotWithShape="0">
                <a:schemeClr val="lt1">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9" name="Google Shape;599;p52"/>
            <p:cNvSpPr/>
            <p:nvPr/>
          </p:nvSpPr>
          <p:spPr>
            <a:xfrm>
              <a:off x="-31759900" y="3791200"/>
              <a:ext cx="187475" cy="52800"/>
            </a:xfrm>
            <a:custGeom>
              <a:avLst/>
              <a:gdLst/>
              <a:ahLst/>
              <a:cxnLst/>
              <a:rect l="l" t="t" r="r" b="b"/>
              <a:pathLst>
                <a:path w="7499" h="2112" extrusionOk="0">
                  <a:moveTo>
                    <a:pt x="1" y="1"/>
                  </a:moveTo>
                  <a:lnTo>
                    <a:pt x="1" y="1072"/>
                  </a:lnTo>
                  <a:cubicBezTo>
                    <a:pt x="1" y="1639"/>
                    <a:pt x="473" y="2112"/>
                    <a:pt x="1009" y="2112"/>
                  </a:cubicBezTo>
                  <a:lnTo>
                    <a:pt x="6491" y="2112"/>
                  </a:lnTo>
                  <a:cubicBezTo>
                    <a:pt x="7026" y="2112"/>
                    <a:pt x="7499" y="1639"/>
                    <a:pt x="7499" y="1072"/>
                  </a:cubicBezTo>
                  <a:lnTo>
                    <a:pt x="7499" y="1"/>
                  </a:lnTo>
                  <a:close/>
                </a:path>
              </a:pathLst>
            </a:custGeom>
            <a:solidFill>
              <a:schemeClr val="lt1"/>
            </a:solidFill>
            <a:ln>
              <a:noFill/>
            </a:ln>
            <a:effectLst>
              <a:outerShdw blurRad="57150" dist="19050" dir="5400000" algn="bl" rotWithShape="0">
                <a:schemeClr val="lt1">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0" name="Google Shape;600;p52"/>
            <p:cNvSpPr/>
            <p:nvPr/>
          </p:nvSpPr>
          <p:spPr>
            <a:xfrm>
              <a:off x="-31759900" y="3550975"/>
              <a:ext cx="187475" cy="35475"/>
            </a:xfrm>
            <a:custGeom>
              <a:avLst/>
              <a:gdLst/>
              <a:ahLst/>
              <a:cxnLst/>
              <a:rect l="l" t="t" r="r" b="b"/>
              <a:pathLst>
                <a:path w="7499" h="1419" extrusionOk="0">
                  <a:moveTo>
                    <a:pt x="1009" y="1"/>
                  </a:moveTo>
                  <a:cubicBezTo>
                    <a:pt x="473" y="1"/>
                    <a:pt x="1" y="474"/>
                    <a:pt x="1" y="1072"/>
                  </a:cubicBezTo>
                  <a:lnTo>
                    <a:pt x="1" y="1419"/>
                  </a:lnTo>
                  <a:lnTo>
                    <a:pt x="7499" y="1419"/>
                  </a:lnTo>
                  <a:lnTo>
                    <a:pt x="7499" y="1072"/>
                  </a:lnTo>
                  <a:cubicBezTo>
                    <a:pt x="7499" y="537"/>
                    <a:pt x="7026" y="1"/>
                    <a:pt x="6491" y="1"/>
                  </a:cubicBezTo>
                  <a:close/>
                </a:path>
              </a:pathLst>
            </a:custGeom>
            <a:solidFill>
              <a:schemeClr val="lt1"/>
            </a:solidFill>
            <a:ln>
              <a:noFill/>
            </a:ln>
            <a:effectLst>
              <a:outerShdw blurRad="57150" dist="19050" dir="5400000" algn="bl" rotWithShape="0">
                <a:schemeClr val="lt1">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 name="Google Shape;601;p52"/>
            <p:cNvSpPr/>
            <p:nvPr/>
          </p:nvSpPr>
          <p:spPr>
            <a:xfrm>
              <a:off x="-31759100" y="3602975"/>
              <a:ext cx="188250" cy="172500"/>
            </a:xfrm>
            <a:custGeom>
              <a:avLst/>
              <a:gdLst/>
              <a:ahLst/>
              <a:cxnLst/>
              <a:rect l="l" t="t" r="r" b="b"/>
              <a:pathLst>
                <a:path w="7530" h="6900" extrusionOk="0">
                  <a:moveTo>
                    <a:pt x="0" y="0"/>
                  </a:moveTo>
                  <a:lnTo>
                    <a:pt x="0" y="3088"/>
                  </a:lnTo>
                  <a:lnTo>
                    <a:pt x="1071" y="3088"/>
                  </a:lnTo>
                  <a:cubicBezTo>
                    <a:pt x="1134" y="2773"/>
                    <a:pt x="1386" y="2552"/>
                    <a:pt x="1701" y="2426"/>
                  </a:cubicBezTo>
                  <a:cubicBezTo>
                    <a:pt x="1822" y="2376"/>
                    <a:pt x="1952" y="2351"/>
                    <a:pt x="2083" y="2351"/>
                  </a:cubicBezTo>
                  <a:cubicBezTo>
                    <a:pt x="2361" y="2351"/>
                    <a:pt x="2642" y="2464"/>
                    <a:pt x="2835" y="2678"/>
                  </a:cubicBezTo>
                  <a:lnTo>
                    <a:pt x="3844" y="3781"/>
                  </a:lnTo>
                  <a:cubicBezTo>
                    <a:pt x="4222" y="4190"/>
                    <a:pt x="4222" y="4789"/>
                    <a:pt x="3844" y="5167"/>
                  </a:cubicBezTo>
                  <a:lnTo>
                    <a:pt x="2835" y="6270"/>
                  </a:lnTo>
                  <a:cubicBezTo>
                    <a:pt x="2635" y="6493"/>
                    <a:pt x="2339" y="6621"/>
                    <a:pt x="2050" y="6621"/>
                  </a:cubicBezTo>
                  <a:cubicBezTo>
                    <a:pt x="1930" y="6621"/>
                    <a:pt x="1812" y="6599"/>
                    <a:pt x="1701" y="6553"/>
                  </a:cubicBezTo>
                  <a:cubicBezTo>
                    <a:pt x="1386" y="6427"/>
                    <a:pt x="1134" y="6144"/>
                    <a:pt x="1071" y="5892"/>
                  </a:cubicBezTo>
                  <a:lnTo>
                    <a:pt x="0" y="5892"/>
                  </a:lnTo>
                  <a:lnTo>
                    <a:pt x="0" y="6900"/>
                  </a:lnTo>
                  <a:lnTo>
                    <a:pt x="7530" y="6900"/>
                  </a:lnTo>
                  <a:lnTo>
                    <a:pt x="7530" y="3844"/>
                  </a:lnTo>
                  <a:lnTo>
                    <a:pt x="6459" y="3844"/>
                  </a:lnTo>
                  <a:cubicBezTo>
                    <a:pt x="6364" y="4159"/>
                    <a:pt x="6143" y="4379"/>
                    <a:pt x="5828" y="4505"/>
                  </a:cubicBezTo>
                  <a:cubicBezTo>
                    <a:pt x="5709" y="4551"/>
                    <a:pt x="5589" y="4573"/>
                    <a:pt x="5472" y="4573"/>
                  </a:cubicBezTo>
                  <a:cubicBezTo>
                    <a:pt x="5188" y="4573"/>
                    <a:pt x="4917" y="4445"/>
                    <a:pt x="4694" y="4222"/>
                  </a:cubicBezTo>
                  <a:lnTo>
                    <a:pt x="3655" y="3119"/>
                  </a:lnTo>
                  <a:cubicBezTo>
                    <a:pt x="3308" y="2741"/>
                    <a:pt x="3308" y="2143"/>
                    <a:pt x="3655" y="1765"/>
                  </a:cubicBezTo>
                  <a:lnTo>
                    <a:pt x="4694" y="630"/>
                  </a:lnTo>
                  <a:cubicBezTo>
                    <a:pt x="4866" y="416"/>
                    <a:pt x="5140" y="304"/>
                    <a:pt x="5427" y="304"/>
                  </a:cubicBezTo>
                  <a:cubicBezTo>
                    <a:pt x="5561" y="304"/>
                    <a:pt x="5698" y="328"/>
                    <a:pt x="5828" y="378"/>
                  </a:cubicBezTo>
                  <a:cubicBezTo>
                    <a:pt x="6143" y="504"/>
                    <a:pt x="6364" y="756"/>
                    <a:pt x="6459" y="1040"/>
                  </a:cubicBezTo>
                  <a:lnTo>
                    <a:pt x="7530" y="1040"/>
                  </a:lnTo>
                  <a:lnTo>
                    <a:pt x="7530" y="0"/>
                  </a:lnTo>
                  <a:close/>
                </a:path>
              </a:pathLst>
            </a:custGeom>
            <a:solidFill>
              <a:schemeClr val="lt1"/>
            </a:solidFill>
            <a:ln>
              <a:noFill/>
            </a:ln>
            <a:effectLst>
              <a:outerShdw blurRad="57150" dist="19050" dir="5400000" algn="bl" rotWithShape="0">
                <a:schemeClr val="lt1">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 name="Google Shape;318;p45">
            <a:extLst>
              <a:ext uri="{FF2B5EF4-FFF2-40B4-BE49-F238E27FC236}">
                <a16:creationId xmlns:a16="http://schemas.microsoft.com/office/drawing/2014/main" id="{CB7774F4-EFA2-C4EA-8E90-37F98CC1115B}"/>
              </a:ext>
            </a:extLst>
          </p:cNvPr>
          <p:cNvSpPr/>
          <p:nvPr/>
        </p:nvSpPr>
        <p:spPr>
          <a:xfrm>
            <a:off x="2914357" y="4641249"/>
            <a:ext cx="4119000" cy="199500"/>
          </a:xfrm>
          <a:prstGeom prst="ellipse">
            <a:avLst/>
          </a:prstGeom>
          <a:gradFill>
            <a:gsLst>
              <a:gs pos="0">
                <a:srgbClr val="FFFFFF">
                  <a:alpha val="0"/>
                </a:srgbClr>
              </a:gs>
              <a:gs pos="50000">
                <a:srgbClr val="010101">
                  <a:alpha val="55686"/>
                </a:srgbClr>
              </a:gs>
              <a:gs pos="100000">
                <a:srgbClr val="FFFFFF">
                  <a:alpha val="0"/>
                </a:srgbClr>
              </a:gs>
            </a:gsLst>
            <a:lin ang="10800025" scaled="0"/>
          </a:gradFill>
          <a:ln>
            <a:noFill/>
          </a:ln>
          <a:effectLst>
            <a:outerShdw blurRad="114300" dist="952500" dir="5700000" algn="bl" rotWithShape="0">
              <a:srgbClr val="000000"/>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Rectangle 4">
            <a:extLst>
              <a:ext uri="{FF2B5EF4-FFF2-40B4-BE49-F238E27FC236}">
                <a16:creationId xmlns:a16="http://schemas.microsoft.com/office/drawing/2014/main" id="{186EDB51-1D7D-3870-A521-7BC8D7FD77E6}"/>
              </a:ext>
            </a:extLst>
          </p:cNvPr>
          <p:cNvSpPr/>
          <p:nvPr/>
        </p:nvSpPr>
        <p:spPr>
          <a:xfrm>
            <a:off x="3759422" y="4605850"/>
            <a:ext cx="2428870" cy="246221"/>
          </a:xfrm>
          <a:prstGeom prst="rect">
            <a:avLst/>
          </a:prstGeom>
          <a:noFill/>
        </p:spPr>
        <p:txBody>
          <a:bodyPr wrap="none" lIns="91440" tIns="45720" rIns="91440" bIns="45720">
            <a:spAutoFit/>
          </a:bodyPr>
          <a:lstStyle/>
          <a:p>
            <a:pPr marL="0" indent="0"/>
            <a:r>
              <a:rPr lang="en-US" sz="1000" dirty="0">
                <a:solidFill>
                  <a:schemeClr val="bg1"/>
                </a:solidFill>
                <a:latin typeface="Roboto Black"/>
              </a:rPr>
              <a:t>NHAN HOA Software Company Limited</a:t>
            </a:r>
          </a:p>
        </p:txBody>
      </p:sp>
      <p:pic>
        <p:nvPicPr>
          <p:cNvPr id="4" name="Picture 3">
            <a:extLst>
              <a:ext uri="{FF2B5EF4-FFF2-40B4-BE49-F238E27FC236}">
                <a16:creationId xmlns:a16="http://schemas.microsoft.com/office/drawing/2014/main" id="{8F8C2536-8876-0161-BA44-31DD2CC2F585}"/>
              </a:ext>
            </a:extLst>
          </p:cNvPr>
          <p:cNvPicPr>
            <a:picLocks noChangeAspect="1"/>
          </p:cNvPicPr>
          <p:nvPr/>
        </p:nvPicPr>
        <p:blipFill>
          <a:blip r:embed="rId3"/>
          <a:stretch>
            <a:fillRect/>
          </a:stretch>
        </p:blipFill>
        <p:spPr>
          <a:xfrm>
            <a:off x="46723" y="154255"/>
            <a:ext cx="2194827" cy="46515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EEE3331-8F3B-7173-B50A-C56A4977D78D}"/>
              </a:ext>
            </a:extLst>
          </p:cNvPr>
          <p:cNvSpPr>
            <a:spLocks noGrp="1"/>
          </p:cNvSpPr>
          <p:nvPr>
            <p:ph type="title"/>
          </p:nvPr>
        </p:nvSpPr>
        <p:spPr>
          <a:xfrm>
            <a:off x="793419" y="636833"/>
            <a:ext cx="7704000" cy="572700"/>
          </a:xfrm>
        </p:spPr>
        <p:txBody>
          <a:bodyPr/>
          <a:lstStyle/>
          <a:p>
            <a:r>
              <a:rPr lang="en-US" dirty="0"/>
              <a:t>GROUP ZALO HỖ TRỢ ĐĂNG KÝ</a:t>
            </a:r>
          </a:p>
        </p:txBody>
      </p:sp>
      <p:sp>
        <p:nvSpPr>
          <p:cNvPr id="9" name="Google Shape;318;p45">
            <a:extLst>
              <a:ext uri="{FF2B5EF4-FFF2-40B4-BE49-F238E27FC236}">
                <a16:creationId xmlns:a16="http://schemas.microsoft.com/office/drawing/2014/main" id="{EB9FC452-6FC3-2EF1-D993-CA841FA59EF9}"/>
              </a:ext>
            </a:extLst>
          </p:cNvPr>
          <p:cNvSpPr/>
          <p:nvPr/>
        </p:nvSpPr>
        <p:spPr>
          <a:xfrm>
            <a:off x="2720798" y="4798204"/>
            <a:ext cx="4119000" cy="199500"/>
          </a:xfrm>
          <a:prstGeom prst="ellipse">
            <a:avLst/>
          </a:prstGeom>
          <a:gradFill>
            <a:gsLst>
              <a:gs pos="0">
                <a:srgbClr val="FFFFFF">
                  <a:alpha val="0"/>
                </a:srgbClr>
              </a:gs>
              <a:gs pos="50000">
                <a:srgbClr val="010101">
                  <a:alpha val="55686"/>
                </a:srgbClr>
              </a:gs>
              <a:gs pos="100000">
                <a:srgbClr val="FFFFFF">
                  <a:alpha val="0"/>
                </a:srgbClr>
              </a:gs>
            </a:gsLst>
            <a:lin ang="10800025" scaled="0"/>
          </a:gradFill>
          <a:ln>
            <a:noFill/>
          </a:ln>
          <a:effectLst>
            <a:outerShdw blurRad="114300" dist="952500" dir="5700000" algn="bl" rotWithShape="0">
              <a:srgbClr val="000000"/>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Rectangle 10">
            <a:extLst>
              <a:ext uri="{FF2B5EF4-FFF2-40B4-BE49-F238E27FC236}">
                <a16:creationId xmlns:a16="http://schemas.microsoft.com/office/drawing/2014/main" id="{CA4E4E32-9EB7-5D9C-FC8C-1B2B227D4373}"/>
              </a:ext>
            </a:extLst>
          </p:cNvPr>
          <p:cNvSpPr/>
          <p:nvPr/>
        </p:nvSpPr>
        <p:spPr>
          <a:xfrm>
            <a:off x="3651246" y="4779538"/>
            <a:ext cx="2428870" cy="246221"/>
          </a:xfrm>
          <a:prstGeom prst="rect">
            <a:avLst/>
          </a:prstGeom>
          <a:noFill/>
        </p:spPr>
        <p:txBody>
          <a:bodyPr wrap="none" lIns="91440" tIns="45720" rIns="91440" bIns="45720">
            <a:spAutoFit/>
          </a:bodyPr>
          <a:lstStyle/>
          <a:p>
            <a:pPr marL="0" indent="0"/>
            <a:r>
              <a:rPr lang="en-US" sz="1000" dirty="0">
                <a:solidFill>
                  <a:schemeClr val="bg1"/>
                </a:solidFill>
                <a:latin typeface="Roboto Black"/>
              </a:rPr>
              <a:t>NHAN HOA Software Company Limited</a:t>
            </a:r>
          </a:p>
        </p:txBody>
      </p:sp>
      <p:sp>
        <p:nvSpPr>
          <p:cNvPr id="2" name="Google Shape;580;p52">
            <a:extLst>
              <a:ext uri="{FF2B5EF4-FFF2-40B4-BE49-F238E27FC236}">
                <a16:creationId xmlns:a16="http://schemas.microsoft.com/office/drawing/2014/main" id="{A33F00AC-90C3-9377-9F38-DE03B95FFBEE}"/>
              </a:ext>
            </a:extLst>
          </p:cNvPr>
          <p:cNvSpPr/>
          <p:nvPr/>
        </p:nvSpPr>
        <p:spPr>
          <a:xfrm>
            <a:off x="1352099" y="1171067"/>
            <a:ext cx="6439800" cy="19800"/>
          </a:xfrm>
          <a:prstGeom prst="rect">
            <a:avLst/>
          </a:prstGeom>
          <a:gradFill>
            <a:gsLst>
              <a:gs pos="0">
                <a:srgbClr val="FFFFFF">
                  <a:alpha val="0"/>
                </a:srgbClr>
              </a:gs>
              <a:gs pos="11000">
                <a:srgbClr val="FFFFFF">
                  <a:alpha val="0"/>
                </a:srgbClr>
              </a:gs>
              <a:gs pos="48000">
                <a:srgbClr val="8CFFFF"/>
              </a:gs>
              <a:gs pos="92000">
                <a:srgbClr val="FFFFFF">
                  <a:alpha val="0"/>
                </a:srgbClr>
              </a:gs>
              <a:gs pos="100000">
                <a:srgbClr val="FFFFFF">
                  <a:alpha val="0"/>
                </a:srgbClr>
              </a:gs>
            </a:gsLst>
            <a:lin ang="10800025"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 name="Picture 2">
            <a:extLst>
              <a:ext uri="{FF2B5EF4-FFF2-40B4-BE49-F238E27FC236}">
                <a16:creationId xmlns:a16="http://schemas.microsoft.com/office/drawing/2014/main" id="{7A62E889-79CD-ABB9-B0E3-ADD100D490AA}"/>
              </a:ext>
            </a:extLst>
          </p:cNvPr>
          <p:cNvPicPr>
            <a:picLocks noChangeAspect="1"/>
          </p:cNvPicPr>
          <p:nvPr/>
        </p:nvPicPr>
        <p:blipFill>
          <a:blip r:embed="rId2"/>
          <a:stretch>
            <a:fillRect/>
          </a:stretch>
        </p:blipFill>
        <p:spPr>
          <a:xfrm>
            <a:off x="46723" y="154255"/>
            <a:ext cx="2194827" cy="465155"/>
          </a:xfrm>
          <a:prstGeom prst="rect">
            <a:avLst/>
          </a:prstGeom>
        </p:spPr>
      </p:pic>
      <p:pic>
        <p:nvPicPr>
          <p:cNvPr id="7" name="Picture 6">
            <a:extLst>
              <a:ext uri="{FF2B5EF4-FFF2-40B4-BE49-F238E27FC236}">
                <a16:creationId xmlns:a16="http://schemas.microsoft.com/office/drawing/2014/main" id="{77E94303-4BBB-293F-8F0D-99B5BF0A990B}"/>
              </a:ext>
            </a:extLst>
          </p:cNvPr>
          <p:cNvPicPr>
            <a:picLocks noChangeAspect="1"/>
          </p:cNvPicPr>
          <p:nvPr/>
        </p:nvPicPr>
        <p:blipFill>
          <a:blip r:embed="rId3"/>
          <a:stretch>
            <a:fillRect/>
          </a:stretch>
        </p:blipFill>
        <p:spPr>
          <a:xfrm>
            <a:off x="3068162" y="1360910"/>
            <a:ext cx="3285916" cy="3285916"/>
          </a:xfrm>
          <a:prstGeom prst="rect">
            <a:avLst/>
          </a:prstGeom>
        </p:spPr>
      </p:pic>
    </p:spTree>
    <p:extLst>
      <p:ext uri="{BB962C8B-B14F-4D97-AF65-F5344CB8AC3E}">
        <p14:creationId xmlns:p14="http://schemas.microsoft.com/office/powerpoint/2010/main" val="227927500"/>
      </p:ext>
    </p:extLst>
  </p:cSld>
  <p:clrMapOvr>
    <a:masterClrMapping/>
  </p:clrMapOvr>
</p:sld>
</file>

<file path=ppt/theme/theme1.xml><?xml version="1.0" encoding="utf-8"?>
<a:theme xmlns:a="http://schemas.openxmlformats.org/drawingml/2006/main" name="WEB PROPOSAL">
  <a:themeElements>
    <a:clrScheme name="Simple Light">
      <a:dk1>
        <a:srgbClr val="000000"/>
      </a:dk1>
      <a:lt1>
        <a:srgbClr val="FFFFFF"/>
      </a:lt1>
      <a:dk2>
        <a:srgbClr val="595959"/>
      </a:dk2>
      <a:lt2>
        <a:srgbClr val="EEEEEE"/>
      </a:lt2>
      <a:accent1>
        <a:srgbClr val="48FFD5"/>
      </a:accent1>
      <a:accent2>
        <a:srgbClr val="48FFD5"/>
      </a:accent2>
      <a:accent3>
        <a:srgbClr val="48FFD5"/>
      </a:accent3>
      <a:accent4>
        <a:srgbClr val="48FFD5"/>
      </a:accent4>
      <a:accent5>
        <a:srgbClr val="48FFD5"/>
      </a:accent5>
      <a:accent6>
        <a:srgbClr val="48FFD5"/>
      </a:accent6>
      <a:hlink>
        <a:srgbClr val="48FFD5"/>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660</TotalTime>
  <Words>566</Words>
  <Application>Microsoft Office PowerPoint</Application>
  <PresentationFormat>On-screen Show (16:9)</PresentationFormat>
  <Paragraphs>95</Paragraphs>
  <Slides>12</Slides>
  <Notes>11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12</vt:i4>
      </vt:variant>
    </vt:vector>
  </HeadingPairs>
  <TitlesOfParts>
    <vt:vector size="20" baseType="lpstr">
      <vt:lpstr>Arial</vt:lpstr>
      <vt:lpstr>Bebas Neue</vt:lpstr>
      <vt:lpstr>Calibri</vt:lpstr>
      <vt:lpstr>Kodchasan</vt:lpstr>
      <vt:lpstr>Roboto Black</vt:lpstr>
      <vt:lpstr>Roboto Light</vt:lpstr>
      <vt:lpstr>Roboto Mono Thin</vt:lpstr>
      <vt:lpstr>WEB PROPOSAL</vt:lpstr>
      <vt:lpstr>NHÂN HÒA GROUP</vt:lpstr>
      <vt:lpstr>WEBSITE BÁN HÀNG</vt:lpstr>
      <vt:lpstr>ĐỊNH VỊ</vt:lpstr>
      <vt:lpstr>GÓI CHUYỂN ĐỔI SỐ FREE 2 NĂM</vt:lpstr>
      <vt:lpstr>Quy trình triển khai </vt:lpstr>
      <vt:lpstr>01. QUY TRÌNH TRIỂN KHAI</vt:lpstr>
      <vt:lpstr>02. HƯỚNG DẪN KÍCH HOẠT WEBSITE</vt:lpstr>
      <vt:lpstr>03. HƯỚNG DẪN QUẢN TRỊ WEBSITE</vt:lpstr>
      <vt:lpstr>GROUP ZALO HỖ TRỢ ĐĂNG KÝ</vt:lpstr>
      <vt:lpstr>SẢN PHẨM VÀ DỊCH VỤ</vt:lpstr>
      <vt:lpstr>F &amp; Q</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WEB PROJECT PROPOSAL</dc:title>
  <dc:creator>Nguyen Thi Sen</dc:creator>
  <cp:lastModifiedBy>Nguyen Thi Sen</cp:lastModifiedBy>
  <cp:revision>73</cp:revision>
  <dcterms:modified xsi:type="dcterms:W3CDTF">2024-11-20T07:57:51Z</dcterms:modified>
</cp:coreProperties>
</file>